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2"/>
    <p:sldMasterId id="2147483685" r:id="rId3"/>
    <p:sldMasterId id="2147483697" r:id="rId4"/>
  </p:sldMasterIdLst>
  <p:notesMasterIdLst>
    <p:notesMasterId r:id="rId23"/>
  </p:notesMasterIdLst>
  <p:sldIdLst>
    <p:sldId id="256" r:id="rId5"/>
    <p:sldId id="257" r:id="rId6"/>
    <p:sldId id="346" r:id="rId7"/>
    <p:sldId id="258" r:id="rId8"/>
    <p:sldId id="353" r:id="rId9"/>
    <p:sldId id="354" r:id="rId10"/>
    <p:sldId id="345" r:id="rId11"/>
    <p:sldId id="282" r:id="rId12"/>
    <p:sldId id="347" r:id="rId13"/>
    <p:sldId id="283" r:id="rId14"/>
    <p:sldId id="268" r:id="rId15"/>
    <p:sldId id="348" r:id="rId16"/>
    <p:sldId id="267" r:id="rId17"/>
    <p:sldId id="266" r:id="rId18"/>
    <p:sldId id="263" r:id="rId19"/>
    <p:sldId id="269" r:id="rId20"/>
    <p:sldId id="264" r:id="rId21"/>
    <p:sldId id="34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3D5"/>
    <a:srgbClr val="FFCCF9"/>
    <a:srgbClr val="1D1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58" y="-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99657-704A-40A3-9076-7FE11CA1FC2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549BA-0742-4C53-8B39-EE67F6D41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5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058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228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FC9BA-5D7C-4D8F-8D0A-D1E0FFC6B4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5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935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15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797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869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0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84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7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354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549BA-0742-4C53-8B39-EE67F6D410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58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549BA-0742-4C53-8B39-EE67F6D410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10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549BA-0742-4C53-8B39-EE67F6D410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826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549BA-0742-4C53-8B39-EE67F6D410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783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549BA-0742-4C53-8B39-EE67F6D410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589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549BA-0742-4C53-8B39-EE67F6D410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791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6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4D22C-1C9E-4BCA-82E7-DF00845F8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1C7129-5585-4710-958A-916ADF00F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E8FF3B-2681-4E49-A57F-53248D21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2265B1-FC1C-4621-8201-F6C59A91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EE568-433E-4BC7-A42A-C3658CB1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24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5608C-0FFC-43C3-AE4A-DA3835C5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E1327B-A836-4376-8692-93B212E05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A2F8AF-927C-4E58-98EE-FE1CA96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3DF684-840F-4C63-984C-E445B493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69801-6983-4BEE-9781-A628A58F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56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4F49CB-C4DF-4DA3-A0A4-DD598293A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39E22C-8863-41E1-A808-24E8C59DC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267764-047B-4976-9428-B2B768F2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6819AD-09B6-4C69-8412-E1C50972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51217F-9F81-4098-9E08-6D31F96C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29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584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7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76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66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04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977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09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D2E1E-1733-4256-B6BC-9B2C2389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A8F0D2-48E7-4F05-8E4E-255BBEB0A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2976AD-3A5C-446F-AB39-72E63D838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81B243-B0C5-428B-8CF1-928847A3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291D08-1775-4044-89B4-1BE78C4F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354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019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585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724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956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5B805-9FD9-43FB-9F9C-D25ECBC8C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A1E299-D226-461D-B19B-7E9ABC39E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85026-D4FA-412A-9EC1-CF150C40F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398AED-C788-4B76-B883-6AEF9F35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EFE4D-71FE-4410-ABFA-F4C86746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558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47D67-96E6-4D3C-B524-970918D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55C19-CA6D-4F12-96C8-82AA46C22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3DE603-5E97-44EC-818F-0C2275B45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B855AD-58D1-4431-BA9D-58214DBD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AECCA-C6D5-4710-9869-73843DD1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4920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C79BB-04E8-4A82-91C6-F0069EE9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BF6F1-50FC-4B5A-95B9-7F2E2030E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3A333D-81C2-4B02-84CE-AE229E7A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1A386-EF63-4AA1-B395-8169BDC26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6EEFDF-61B5-47FB-BCD3-C8648656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32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4C103-D8B8-42DF-8320-D9EF5E15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C2428-BD79-489C-804D-741AB4383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29D52C-95CF-442F-9E84-EAA9A182F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3908A9-0505-42D9-9123-6906B80E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E70868-6133-4366-864E-A7874992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1CECA3-5D44-47BA-ACC9-0CC3BAB0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987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F099-7062-4721-8BAB-3B3BB4215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9E007A-6110-4B84-8C53-217195B31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6CC0BA-DA40-4CEB-B5C6-008EF1F91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3223E8-D0D2-45EE-8729-4D1AEF796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791F99-8423-4FFC-9650-EC613F0E2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E4F32E-A0B7-4DA2-8B90-3C1D20D1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9806EF-E9B7-4387-A571-B68BDA19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901FAB-026E-470B-8555-CE45BE0E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217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26BBB-9E78-4118-9CF7-F7D4EAAA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E8F39F-3FA8-4F07-916E-0D28114D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2D9085-D602-4C9D-BABC-1F85FA19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1E4645-1188-4C6C-8736-34BD81ED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3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8F636-BA0F-428B-8880-6A4BE78B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C4E95A-DA6D-4337-A2EF-845636080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E8F5D7-5088-44AC-9230-1185710A8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C3F8D4-6133-41BE-B871-DE69AEA5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20A5DB-0FCC-41E4-AA6D-2D05F224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2381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52A27F-2858-4920-A425-F59C3705D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C01B0C-0368-4D61-B6C0-9038CD145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442C17-8E40-4C52-AB1C-A01C69BB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5791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2861-FD59-4A8F-B021-E141AA4D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AA71D2-3032-47D4-B7CC-DBA114F1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8543D9-0727-4133-B9DB-3F242C758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085BA0-0826-4C58-B7C8-0C82642D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6A6258-7517-4D75-8A87-6FFF3DA5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577783-FA7C-4DD1-8FE8-23A43A7E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65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A646B-147A-48F4-8C1B-4BBC506E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AD011D-1776-447A-BD93-AD1DA84FF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6841EE-440E-4CE2-8664-EB7FE8E52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FFD81C-8529-409F-A5D3-846A9CC3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293F17-88CB-4089-BF2A-C8161A83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08235B-37A0-4988-974D-4F1EACAF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632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8AAF3-2663-42B3-A438-CE0258ED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4A3FC6-3647-4BD6-B2F2-A08700870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ABC853-B5CF-44D6-ACFC-EBF14005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82E5E0-90BA-4A87-89B4-3D12F9D83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F55E5-121D-47B2-8F1C-4966375D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0592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893BBC-7074-466D-8D30-C1D1BA6F3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10FEB6-432C-4CAA-BD1D-559B3A4E5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517475-B964-4C9A-8788-15ADB5FB4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D7F560-6593-4DC0-8214-411C0978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B3EAA2-1EBF-461C-A2D6-F75D7951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0969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7737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A9ADEE-1DD0-4B64-827F-03514E0F31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0"/>
            <a:ext cx="5791200" cy="4224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078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9937DF0-3C93-4C4E-BA38-BE0F2705A0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98195" y="1"/>
            <a:ext cx="6250905" cy="6857999"/>
          </a:xfrm>
          <a:custGeom>
            <a:avLst/>
            <a:gdLst>
              <a:gd name="connsiteX0" fmla="*/ 1383736 w 6250905"/>
              <a:gd name="connsiteY0" fmla="*/ 2536370 h 6857999"/>
              <a:gd name="connsiteX1" fmla="*/ 1678670 w 6250905"/>
              <a:gd name="connsiteY1" fmla="*/ 2536370 h 6857999"/>
              <a:gd name="connsiteX2" fmla="*/ 1678670 w 6250905"/>
              <a:gd name="connsiteY2" fmla="*/ 6857999 h 6857999"/>
              <a:gd name="connsiteX3" fmla="*/ 1383736 w 6250905"/>
              <a:gd name="connsiteY3" fmla="*/ 6857999 h 6857999"/>
              <a:gd name="connsiteX4" fmla="*/ 4262533 w 6250905"/>
              <a:gd name="connsiteY4" fmla="*/ 1256023 h 6857999"/>
              <a:gd name="connsiteX5" fmla="*/ 3967829 w 6250905"/>
              <a:gd name="connsiteY5" fmla="*/ 1752809 h 6857999"/>
              <a:gd name="connsiteX6" fmla="*/ 4262533 w 6250905"/>
              <a:gd name="connsiteY6" fmla="*/ 2232754 h 6857999"/>
              <a:gd name="connsiteX7" fmla="*/ 4557236 w 6250905"/>
              <a:gd name="connsiteY7" fmla="*/ 1752809 h 6857999"/>
              <a:gd name="connsiteX8" fmla="*/ 4262533 w 6250905"/>
              <a:gd name="connsiteY8" fmla="*/ 1256023 h 6857999"/>
              <a:gd name="connsiteX9" fmla="*/ 5103667 w 6250905"/>
              <a:gd name="connsiteY9" fmla="*/ 1028680 h 6857999"/>
              <a:gd name="connsiteX10" fmla="*/ 5594137 w 6250905"/>
              <a:gd name="connsiteY10" fmla="*/ 1028680 h 6857999"/>
              <a:gd name="connsiteX11" fmla="*/ 5939362 w 6250905"/>
              <a:gd name="connsiteY11" fmla="*/ 2207494 h 6857999"/>
              <a:gd name="connsiteX12" fmla="*/ 5960412 w 6250905"/>
              <a:gd name="connsiteY12" fmla="*/ 2207494 h 6857999"/>
              <a:gd name="connsiteX13" fmla="*/ 5960412 w 6250905"/>
              <a:gd name="connsiteY13" fmla="*/ 1028680 h 6857999"/>
              <a:gd name="connsiteX14" fmla="*/ 6250905 w 6250905"/>
              <a:gd name="connsiteY14" fmla="*/ 1028680 h 6857999"/>
              <a:gd name="connsiteX15" fmla="*/ 6250905 w 6250905"/>
              <a:gd name="connsiteY15" fmla="*/ 2460097 h 6857999"/>
              <a:gd name="connsiteX16" fmla="*/ 5773065 w 6250905"/>
              <a:gd name="connsiteY16" fmla="*/ 2460097 h 6857999"/>
              <a:gd name="connsiteX17" fmla="*/ 5415211 w 6250905"/>
              <a:gd name="connsiteY17" fmla="*/ 1281283 h 6857999"/>
              <a:gd name="connsiteX18" fmla="*/ 5394160 w 6250905"/>
              <a:gd name="connsiteY18" fmla="*/ 1281283 h 6857999"/>
              <a:gd name="connsiteX19" fmla="*/ 5394160 w 6250905"/>
              <a:gd name="connsiteY19" fmla="*/ 2460097 h 6857999"/>
              <a:gd name="connsiteX20" fmla="*/ 5103667 w 6250905"/>
              <a:gd name="connsiteY20" fmla="*/ 2460097 h 6857999"/>
              <a:gd name="connsiteX21" fmla="*/ 3131991 w 6250905"/>
              <a:gd name="connsiteY21" fmla="*/ 1028680 h 6857999"/>
              <a:gd name="connsiteX22" fmla="*/ 3422485 w 6250905"/>
              <a:gd name="connsiteY22" fmla="*/ 1028680 h 6857999"/>
              <a:gd name="connsiteX23" fmla="*/ 3422485 w 6250905"/>
              <a:gd name="connsiteY23" fmla="*/ 2460097 h 6857999"/>
              <a:gd name="connsiteX24" fmla="*/ 3131991 w 6250905"/>
              <a:gd name="connsiteY24" fmla="*/ 2460097 h 6857999"/>
              <a:gd name="connsiteX25" fmla="*/ 1388917 w 6250905"/>
              <a:gd name="connsiteY25" fmla="*/ 1028680 h 6857999"/>
              <a:gd name="connsiteX26" fmla="*/ 1679410 w 6250905"/>
              <a:gd name="connsiteY26" fmla="*/ 1028680 h 6857999"/>
              <a:gd name="connsiteX27" fmla="*/ 1679410 w 6250905"/>
              <a:gd name="connsiteY27" fmla="*/ 2460097 h 6857999"/>
              <a:gd name="connsiteX28" fmla="*/ 1388917 w 6250905"/>
              <a:gd name="connsiteY28" fmla="*/ 2460097 h 6857999"/>
              <a:gd name="connsiteX29" fmla="*/ 0 w 6250905"/>
              <a:gd name="connsiteY29" fmla="*/ 1028680 h 6857999"/>
              <a:gd name="connsiteX30" fmla="*/ 305228 w 6250905"/>
              <a:gd name="connsiteY30" fmla="*/ 1028680 h 6857999"/>
              <a:gd name="connsiteX31" fmla="*/ 553621 w 6250905"/>
              <a:gd name="connsiteY31" fmla="*/ 2207494 h 6857999"/>
              <a:gd name="connsiteX32" fmla="*/ 648348 w 6250905"/>
              <a:gd name="connsiteY32" fmla="*/ 2207494 h 6857999"/>
              <a:gd name="connsiteX33" fmla="*/ 896740 w 6250905"/>
              <a:gd name="connsiteY33" fmla="*/ 1028680 h 6857999"/>
              <a:gd name="connsiteX34" fmla="*/ 1201969 w 6250905"/>
              <a:gd name="connsiteY34" fmla="*/ 1028680 h 6857999"/>
              <a:gd name="connsiteX35" fmla="*/ 869375 w 6250905"/>
              <a:gd name="connsiteY35" fmla="*/ 2460097 h 6857999"/>
              <a:gd name="connsiteX36" fmla="*/ 332594 w 6250905"/>
              <a:gd name="connsiteY36" fmla="*/ 2460097 h 6857999"/>
              <a:gd name="connsiteX37" fmla="*/ 4262533 w 6250905"/>
              <a:gd name="connsiteY37" fmla="*/ 1003420 h 6857999"/>
              <a:gd name="connsiteX38" fmla="*/ 4856150 w 6250905"/>
              <a:gd name="connsiteY38" fmla="*/ 1752809 h 6857999"/>
              <a:gd name="connsiteX39" fmla="*/ 4262533 w 6250905"/>
              <a:gd name="connsiteY39" fmla="*/ 2485357 h 6857999"/>
              <a:gd name="connsiteX40" fmla="*/ 3668916 w 6250905"/>
              <a:gd name="connsiteY40" fmla="*/ 1752809 h 6857999"/>
              <a:gd name="connsiteX41" fmla="*/ 4262533 w 6250905"/>
              <a:gd name="connsiteY41" fmla="*/ 1003420 h 6857999"/>
              <a:gd name="connsiteX42" fmla="*/ 2399472 w 6250905"/>
              <a:gd name="connsiteY42" fmla="*/ 1003420 h 6857999"/>
              <a:gd name="connsiteX43" fmla="*/ 2870997 w 6250905"/>
              <a:gd name="connsiteY43" fmla="*/ 1060255 h 6857999"/>
              <a:gd name="connsiteX44" fmla="*/ 2847842 w 6250905"/>
              <a:gd name="connsiteY44" fmla="*/ 1289703 h 6857999"/>
              <a:gd name="connsiteX45" fmla="*/ 2428942 w 6250905"/>
              <a:gd name="connsiteY45" fmla="*/ 1256023 h 6857999"/>
              <a:gd name="connsiteX46" fmla="*/ 2199494 w 6250905"/>
              <a:gd name="connsiteY46" fmla="*/ 1407585 h 6857999"/>
              <a:gd name="connsiteX47" fmla="*/ 2496302 w 6250905"/>
              <a:gd name="connsiteY47" fmla="*/ 1605457 h 6857999"/>
              <a:gd name="connsiteX48" fmla="*/ 2900467 w 6250905"/>
              <a:gd name="connsiteY48" fmla="*/ 2028567 h 6857999"/>
              <a:gd name="connsiteX49" fmla="*/ 2405786 w 6250905"/>
              <a:gd name="connsiteY49" fmla="*/ 2485357 h 6857999"/>
              <a:gd name="connsiteX50" fmla="*/ 1927946 w 6250905"/>
              <a:gd name="connsiteY50" fmla="*/ 2420101 h 6857999"/>
              <a:gd name="connsiteX51" fmla="*/ 1957416 w 6250905"/>
              <a:gd name="connsiteY51" fmla="*/ 2194864 h 6857999"/>
              <a:gd name="connsiteX52" fmla="*/ 2388946 w 6250905"/>
              <a:gd name="connsiteY52" fmla="*/ 2232754 h 6857999"/>
              <a:gd name="connsiteX53" fmla="*/ 2612079 w 6250905"/>
              <a:gd name="connsiteY53" fmla="*/ 2047512 h 6857999"/>
              <a:gd name="connsiteX54" fmla="*/ 2355266 w 6250905"/>
              <a:gd name="connsiteY54" fmla="*/ 1860165 h 6857999"/>
              <a:gd name="connsiteX55" fmla="*/ 1911106 w 6250905"/>
              <a:gd name="connsiteY55" fmla="*/ 1428635 h 6857999"/>
              <a:gd name="connsiteX56" fmla="*/ 2399472 w 6250905"/>
              <a:gd name="connsiteY56" fmla="*/ 1003420 h 6857999"/>
              <a:gd name="connsiteX57" fmla="*/ 3123597 w 6250905"/>
              <a:gd name="connsiteY57" fmla="*/ 0 h 6857999"/>
              <a:gd name="connsiteX58" fmla="*/ 3418531 w 6250905"/>
              <a:gd name="connsiteY58" fmla="*/ 0 h 6857999"/>
              <a:gd name="connsiteX59" fmla="*/ 3418531 w 6250905"/>
              <a:gd name="connsiteY59" fmla="*/ 945622 h 6857999"/>
              <a:gd name="connsiteX60" fmla="*/ 3123597 w 6250905"/>
              <a:gd name="connsiteY60" fmla="*/ 945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250905" h="6857999">
                <a:moveTo>
                  <a:pt x="1383736" y="2536370"/>
                </a:moveTo>
                <a:lnTo>
                  <a:pt x="1678670" y="2536370"/>
                </a:lnTo>
                <a:lnTo>
                  <a:pt x="1678670" y="6857999"/>
                </a:lnTo>
                <a:lnTo>
                  <a:pt x="1383736" y="6857999"/>
                </a:lnTo>
                <a:close/>
                <a:moveTo>
                  <a:pt x="4262533" y="1256023"/>
                </a:moveTo>
                <a:cubicBezTo>
                  <a:pt x="4026770" y="1256023"/>
                  <a:pt x="3967829" y="1422320"/>
                  <a:pt x="3967829" y="1752809"/>
                </a:cubicBezTo>
                <a:cubicBezTo>
                  <a:pt x="3967829" y="2083298"/>
                  <a:pt x="4026770" y="2232754"/>
                  <a:pt x="4262533" y="2232754"/>
                </a:cubicBezTo>
                <a:cubicBezTo>
                  <a:pt x="4498296" y="2232754"/>
                  <a:pt x="4557236" y="2083298"/>
                  <a:pt x="4557236" y="1752809"/>
                </a:cubicBezTo>
                <a:cubicBezTo>
                  <a:pt x="4557236" y="1422320"/>
                  <a:pt x="4498296" y="1256023"/>
                  <a:pt x="4262533" y="1256023"/>
                </a:cubicBezTo>
                <a:close/>
                <a:moveTo>
                  <a:pt x="5103667" y="1028680"/>
                </a:moveTo>
                <a:lnTo>
                  <a:pt x="5594137" y="1028680"/>
                </a:lnTo>
                <a:lnTo>
                  <a:pt x="5939362" y="2207494"/>
                </a:lnTo>
                <a:lnTo>
                  <a:pt x="5960412" y="2207494"/>
                </a:lnTo>
                <a:lnTo>
                  <a:pt x="5960412" y="1028680"/>
                </a:lnTo>
                <a:lnTo>
                  <a:pt x="6250905" y="1028680"/>
                </a:lnTo>
                <a:lnTo>
                  <a:pt x="6250905" y="2460097"/>
                </a:lnTo>
                <a:lnTo>
                  <a:pt x="5773065" y="2460097"/>
                </a:lnTo>
                <a:lnTo>
                  <a:pt x="5415211" y="1281283"/>
                </a:lnTo>
                <a:lnTo>
                  <a:pt x="5394160" y="1281283"/>
                </a:lnTo>
                <a:lnTo>
                  <a:pt x="5394160" y="2460097"/>
                </a:lnTo>
                <a:lnTo>
                  <a:pt x="5103667" y="2460097"/>
                </a:lnTo>
                <a:close/>
                <a:moveTo>
                  <a:pt x="3131991" y="1028680"/>
                </a:moveTo>
                <a:lnTo>
                  <a:pt x="3422485" y="1028680"/>
                </a:lnTo>
                <a:lnTo>
                  <a:pt x="3422485" y="2460097"/>
                </a:lnTo>
                <a:lnTo>
                  <a:pt x="3131991" y="2460097"/>
                </a:lnTo>
                <a:close/>
                <a:moveTo>
                  <a:pt x="1388917" y="1028680"/>
                </a:moveTo>
                <a:lnTo>
                  <a:pt x="1679410" y="1028680"/>
                </a:lnTo>
                <a:lnTo>
                  <a:pt x="1679410" y="2460097"/>
                </a:lnTo>
                <a:lnTo>
                  <a:pt x="1388917" y="2460097"/>
                </a:lnTo>
                <a:close/>
                <a:moveTo>
                  <a:pt x="0" y="1028680"/>
                </a:moveTo>
                <a:lnTo>
                  <a:pt x="305228" y="1028680"/>
                </a:lnTo>
                <a:lnTo>
                  <a:pt x="553621" y="2207494"/>
                </a:lnTo>
                <a:lnTo>
                  <a:pt x="648348" y="2207494"/>
                </a:lnTo>
                <a:lnTo>
                  <a:pt x="896740" y="1028680"/>
                </a:lnTo>
                <a:lnTo>
                  <a:pt x="1201969" y="1028680"/>
                </a:lnTo>
                <a:lnTo>
                  <a:pt x="869375" y="2460097"/>
                </a:lnTo>
                <a:lnTo>
                  <a:pt x="332594" y="2460097"/>
                </a:lnTo>
                <a:close/>
                <a:moveTo>
                  <a:pt x="4262533" y="1003420"/>
                </a:moveTo>
                <a:cubicBezTo>
                  <a:pt x="4713008" y="1003420"/>
                  <a:pt x="4856150" y="1268653"/>
                  <a:pt x="4856150" y="1752809"/>
                </a:cubicBezTo>
                <a:cubicBezTo>
                  <a:pt x="4856150" y="2236964"/>
                  <a:pt x="4713008" y="2485357"/>
                  <a:pt x="4262533" y="2485357"/>
                </a:cubicBezTo>
                <a:cubicBezTo>
                  <a:pt x="3812057" y="2485357"/>
                  <a:pt x="3668916" y="2236964"/>
                  <a:pt x="3668916" y="1752809"/>
                </a:cubicBezTo>
                <a:cubicBezTo>
                  <a:pt x="3668916" y="1268653"/>
                  <a:pt x="3812057" y="1003420"/>
                  <a:pt x="4262533" y="1003420"/>
                </a:cubicBezTo>
                <a:close/>
                <a:moveTo>
                  <a:pt x="2399472" y="1003420"/>
                </a:moveTo>
                <a:cubicBezTo>
                  <a:pt x="2591028" y="1003420"/>
                  <a:pt x="2870997" y="1060255"/>
                  <a:pt x="2870997" y="1060255"/>
                </a:cubicBezTo>
                <a:lnTo>
                  <a:pt x="2847842" y="1289703"/>
                </a:lnTo>
                <a:cubicBezTo>
                  <a:pt x="2847842" y="1289703"/>
                  <a:pt x="2551033" y="1256023"/>
                  <a:pt x="2428942" y="1256023"/>
                </a:cubicBezTo>
                <a:cubicBezTo>
                  <a:pt x="2273170" y="1256023"/>
                  <a:pt x="2199494" y="1312858"/>
                  <a:pt x="2199494" y="1407585"/>
                </a:cubicBezTo>
                <a:cubicBezTo>
                  <a:pt x="2199494" y="1498101"/>
                  <a:pt x="2256330" y="1529676"/>
                  <a:pt x="2496302" y="1605457"/>
                </a:cubicBezTo>
                <a:cubicBezTo>
                  <a:pt x="2805741" y="1704393"/>
                  <a:pt x="2900467" y="1790699"/>
                  <a:pt x="2900467" y="2028567"/>
                </a:cubicBezTo>
                <a:cubicBezTo>
                  <a:pt x="2900467" y="2340110"/>
                  <a:pt x="2687860" y="2485357"/>
                  <a:pt x="2405786" y="2485357"/>
                </a:cubicBezTo>
                <a:cubicBezTo>
                  <a:pt x="2210019" y="2485357"/>
                  <a:pt x="1927946" y="2420101"/>
                  <a:pt x="1927946" y="2420101"/>
                </a:cubicBezTo>
                <a:lnTo>
                  <a:pt x="1957416" y="2194864"/>
                </a:lnTo>
                <a:cubicBezTo>
                  <a:pt x="1957416" y="2194864"/>
                  <a:pt x="2239490" y="2232754"/>
                  <a:pt x="2388946" y="2232754"/>
                </a:cubicBezTo>
                <a:cubicBezTo>
                  <a:pt x="2544718" y="2232754"/>
                  <a:pt x="2612079" y="2159078"/>
                  <a:pt x="2612079" y="2047512"/>
                </a:cubicBezTo>
                <a:cubicBezTo>
                  <a:pt x="2612079" y="1959101"/>
                  <a:pt x="2561558" y="1919106"/>
                  <a:pt x="2355266" y="1860165"/>
                </a:cubicBezTo>
                <a:cubicBezTo>
                  <a:pt x="2033197" y="1767544"/>
                  <a:pt x="1911106" y="1658083"/>
                  <a:pt x="1911106" y="1428635"/>
                </a:cubicBezTo>
                <a:cubicBezTo>
                  <a:pt x="1911106" y="1131826"/>
                  <a:pt x="2108978" y="1003420"/>
                  <a:pt x="2399472" y="1003420"/>
                </a:cubicBezTo>
                <a:close/>
                <a:moveTo>
                  <a:pt x="3123597" y="0"/>
                </a:moveTo>
                <a:lnTo>
                  <a:pt x="3418531" y="0"/>
                </a:lnTo>
                <a:lnTo>
                  <a:pt x="3418531" y="945622"/>
                </a:lnTo>
                <a:lnTo>
                  <a:pt x="3123597" y="94562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731008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736FE-EEF3-43C2-96F9-ED8FA64D15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685800"/>
            <a:ext cx="8610600" cy="54864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22080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62A0457-0EE2-4C93-A8A9-A6CD76125F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71099" y="1920023"/>
            <a:ext cx="953040" cy="953040"/>
          </a:xfrm>
          <a:custGeom>
            <a:avLst/>
            <a:gdLst>
              <a:gd name="connsiteX0" fmla="*/ 476520 w 953040"/>
              <a:gd name="connsiteY0" fmla="*/ 0 h 953040"/>
              <a:gd name="connsiteX1" fmla="*/ 953040 w 953040"/>
              <a:gd name="connsiteY1" fmla="*/ 476520 h 953040"/>
              <a:gd name="connsiteX2" fmla="*/ 476520 w 953040"/>
              <a:gd name="connsiteY2" fmla="*/ 953040 h 953040"/>
              <a:gd name="connsiteX3" fmla="*/ 0 w 953040"/>
              <a:gd name="connsiteY3" fmla="*/ 476520 h 953040"/>
              <a:gd name="connsiteX4" fmla="*/ 476520 w 953040"/>
              <a:gd name="connsiteY4" fmla="*/ 0 h 95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040" h="953040">
                <a:moveTo>
                  <a:pt x="476520" y="0"/>
                </a:moveTo>
                <a:cubicBezTo>
                  <a:pt x="739695" y="0"/>
                  <a:pt x="953040" y="213345"/>
                  <a:pt x="953040" y="476520"/>
                </a:cubicBezTo>
                <a:cubicBezTo>
                  <a:pt x="953040" y="739695"/>
                  <a:pt x="739695" y="953040"/>
                  <a:pt x="476520" y="953040"/>
                </a:cubicBezTo>
                <a:cubicBezTo>
                  <a:pt x="213345" y="953040"/>
                  <a:pt x="0" y="739695"/>
                  <a:pt x="0" y="476520"/>
                </a:cubicBezTo>
                <a:cubicBezTo>
                  <a:pt x="0" y="213345"/>
                  <a:pt x="213345" y="0"/>
                  <a:pt x="476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396AE7-B5CC-4394-8DF4-FBDD38E2C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665" y="1920023"/>
            <a:ext cx="953040" cy="953040"/>
          </a:xfrm>
          <a:custGeom>
            <a:avLst/>
            <a:gdLst>
              <a:gd name="connsiteX0" fmla="*/ 476520 w 953040"/>
              <a:gd name="connsiteY0" fmla="*/ 0 h 953040"/>
              <a:gd name="connsiteX1" fmla="*/ 953040 w 953040"/>
              <a:gd name="connsiteY1" fmla="*/ 476520 h 953040"/>
              <a:gd name="connsiteX2" fmla="*/ 476520 w 953040"/>
              <a:gd name="connsiteY2" fmla="*/ 953040 h 953040"/>
              <a:gd name="connsiteX3" fmla="*/ 0 w 953040"/>
              <a:gd name="connsiteY3" fmla="*/ 476520 h 953040"/>
              <a:gd name="connsiteX4" fmla="*/ 476520 w 953040"/>
              <a:gd name="connsiteY4" fmla="*/ 0 h 95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040" h="953040">
                <a:moveTo>
                  <a:pt x="476520" y="0"/>
                </a:moveTo>
                <a:cubicBezTo>
                  <a:pt x="739695" y="0"/>
                  <a:pt x="953040" y="213345"/>
                  <a:pt x="953040" y="476520"/>
                </a:cubicBezTo>
                <a:cubicBezTo>
                  <a:pt x="953040" y="739695"/>
                  <a:pt x="739695" y="953040"/>
                  <a:pt x="476520" y="953040"/>
                </a:cubicBezTo>
                <a:cubicBezTo>
                  <a:pt x="213345" y="953040"/>
                  <a:pt x="0" y="739695"/>
                  <a:pt x="0" y="476520"/>
                </a:cubicBezTo>
                <a:cubicBezTo>
                  <a:pt x="0" y="213345"/>
                  <a:pt x="213345" y="0"/>
                  <a:pt x="476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00286D3-4108-4874-97A6-95092FB786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43110" y="1920023"/>
            <a:ext cx="953040" cy="953040"/>
          </a:xfrm>
          <a:custGeom>
            <a:avLst/>
            <a:gdLst>
              <a:gd name="connsiteX0" fmla="*/ 476520 w 953040"/>
              <a:gd name="connsiteY0" fmla="*/ 0 h 953040"/>
              <a:gd name="connsiteX1" fmla="*/ 953040 w 953040"/>
              <a:gd name="connsiteY1" fmla="*/ 476520 h 953040"/>
              <a:gd name="connsiteX2" fmla="*/ 476520 w 953040"/>
              <a:gd name="connsiteY2" fmla="*/ 953040 h 953040"/>
              <a:gd name="connsiteX3" fmla="*/ 0 w 953040"/>
              <a:gd name="connsiteY3" fmla="*/ 476520 h 953040"/>
              <a:gd name="connsiteX4" fmla="*/ 476520 w 953040"/>
              <a:gd name="connsiteY4" fmla="*/ 0 h 95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040" h="953040">
                <a:moveTo>
                  <a:pt x="476520" y="0"/>
                </a:moveTo>
                <a:cubicBezTo>
                  <a:pt x="739695" y="0"/>
                  <a:pt x="953040" y="213345"/>
                  <a:pt x="953040" y="476520"/>
                </a:cubicBezTo>
                <a:cubicBezTo>
                  <a:pt x="953040" y="739695"/>
                  <a:pt x="739695" y="953040"/>
                  <a:pt x="476520" y="953040"/>
                </a:cubicBezTo>
                <a:cubicBezTo>
                  <a:pt x="213345" y="953040"/>
                  <a:pt x="0" y="739695"/>
                  <a:pt x="0" y="476520"/>
                </a:cubicBezTo>
                <a:cubicBezTo>
                  <a:pt x="0" y="213345"/>
                  <a:pt x="213345" y="0"/>
                  <a:pt x="476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182F-5278-4BD1-A917-B04FB368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A5228-11EF-4E3F-9CE2-962309772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4C81BE-D81A-4F5A-8667-C7458F0FE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24F956-0A1C-4287-8FBB-7AE6AC7FF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48BC6C-E772-4DC6-AC5C-DD1CB866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D66716-9863-4564-855D-603B7E77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1814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AA7F281-F15D-4C87-9AE5-4EFE3DF122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73250"/>
            <a:ext cx="5613400" cy="3111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432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3289CB7-C8A5-478E-B7C2-CFC278491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5393" y="972456"/>
            <a:ext cx="2782378" cy="3166473"/>
          </a:xfrm>
          <a:custGeom>
            <a:avLst/>
            <a:gdLst>
              <a:gd name="connsiteX0" fmla="*/ 0 w 2564663"/>
              <a:gd name="connsiteY0" fmla="*/ 0 h 4296228"/>
              <a:gd name="connsiteX1" fmla="*/ 2564663 w 2564663"/>
              <a:gd name="connsiteY1" fmla="*/ 0 h 4296228"/>
              <a:gd name="connsiteX2" fmla="*/ 2564663 w 2564663"/>
              <a:gd name="connsiteY2" fmla="*/ 4296228 h 4296228"/>
              <a:gd name="connsiteX3" fmla="*/ 0 w 2564663"/>
              <a:gd name="connsiteY3" fmla="*/ 4296228 h 429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4663" h="4296228">
                <a:moveTo>
                  <a:pt x="0" y="0"/>
                </a:moveTo>
                <a:lnTo>
                  <a:pt x="2564663" y="0"/>
                </a:lnTo>
                <a:lnTo>
                  <a:pt x="2564663" y="4296228"/>
                </a:lnTo>
                <a:lnTo>
                  <a:pt x="0" y="42962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92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F32504F-3211-46CB-AB8C-D9A6154379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16032" y="1917501"/>
            <a:ext cx="2767007" cy="2606926"/>
          </a:xfrm>
          <a:custGeom>
            <a:avLst/>
            <a:gdLst>
              <a:gd name="connsiteX0" fmla="*/ 0 w 2767007"/>
              <a:gd name="connsiteY0" fmla="*/ 0 h 2606926"/>
              <a:gd name="connsiteX1" fmla="*/ 2767007 w 2767007"/>
              <a:gd name="connsiteY1" fmla="*/ 0 h 2606926"/>
              <a:gd name="connsiteX2" fmla="*/ 2767007 w 2767007"/>
              <a:gd name="connsiteY2" fmla="*/ 2606926 h 2606926"/>
              <a:gd name="connsiteX3" fmla="*/ 0 w 2767007"/>
              <a:gd name="connsiteY3" fmla="*/ 2606926 h 260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007" h="2606926">
                <a:moveTo>
                  <a:pt x="0" y="0"/>
                </a:moveTo>
                <a:lnTo>
                  <a:pt x="2767007" y="0"/>
                </a:lnTo>
                <a:lnTo>
                  <a:pt x="2767007" y="2606926"/>
                </a:lnTo>
                <a:lnTo>
                  <a:pt x="0" y="26069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930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F50B3-EDE7-460B-BBDF-86F0E9BD3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Freeform 7">
            <a:extLst>
              <a:ext uri="{FF2B5EF4-FFF2-40B4-BE49-F238E27FC236}">
                <a16:creationId xmlns:a16="http://schemas.microsoft.com/office/drawing/2014/main" id="{7D22FF64-5274-447E-9F29-D9EFBF123C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5782" y="1023831"/>
            <a:ext cx="4539372" cy="4697294"/>
          </a:xfrm>
          <a:custGeom>
            <a:avLst/>
            <a:gdLst>
              <a:gd name="connsiteX0" fmla="*/ 2767427 w 4539372"/>
              <a:gd name="connsiteY0" fmla="*/ 109 h 4697294"/>
              <a:gd name="connsiteX1" fmla="*/ 2918429 w 4539372"/>
              <a:gd name="connsiteY1" fmla="*/ 38997 h 4697294"/>
              <a:gd name="connsiteX2" fmla="*/ 4504599 w 4539372"/>
              <a:gd name="connsiteY2" fmla="*/ 437735 h 4697294"/>
              <a:gd name="connsiteX3" fmla="*/ 4104550 w 4539372"/>
              <a:gd name="connsiteY3" fmla="*/ 1367368 h 4697294"/>
              <a:gd name="connsiteX4" fmla="*/ 2181105 w 4539372"/>
              <a:gd name="connsiteY4" fmla="*/ 4546601 h 4697294"/>
              <a:gd name="connsiteX5" fmla="*/ 1257821 w 4539372"/>
              <a:gd name="connsiteY5" fmla="*/ 4448177 h 4697294"/>
              <a:gd name="connsiteX6" fmla="*/ 230451 w 4539372"/>
              <a:gd name="connsiteY6" fmla="*/ 4068488 h 4697294"/>
              <a:gd name="connsiteX7" fmla="*/ 62176 w 4539372"/>
              <a:gd name="connsiteY7" fmla="*/ 3678607 h 4697294"/>
              <a:gd name="connsiteX8" fmla="*/ 2388847 w 4539372"/>
              <a:gd name="connsiteY8" fmla="*/ 277121 h 4697294"/>
              <a:gd name="connsiteX9" fmla="*/ 2767427 w 4539372"/>
              <a:gd name="connsiteY9" fmla="*/ 109 h 46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39372" h="4697294">
                <a:moveTo>
                  <a:pt x="2767427" y="109"/>
                </a:moveTo>
                <a:cubicBezTo>
                  <a:pt x="2817547" y="-1278"/>
                  <a:pt x="2868499" y="10547"/>
                  <a:pt x="2918429" y="38997"/>
                </a:cubicBezTo>
                <a:cubicBezTo>
                  <a:pt x="4076862" y="313726"/>
                  <a:pt x="4089117" y="343979"/>
                  <a:pt x="4504599" y="437735"/>
                </a:cubicBezTo>
                <a:cubicBezTo>
                  <a:pt x="4666221" y="551535"/>
                  <a:pt x="4218350" y="1167646"/>
                  <a:pt x="4104550" y="1367368"/>
                </a:cubicBezTo>
                <a:lnTo>
                  <a:pt x="2181105" y="4546601"/>
                </a:lnTo>
                <a:cubicBezTo>
                  <a:pt x="2067305" y="4886023"/>
                  <a:pt x="1457542" y="4561977"/>
                  <a:pt x="1257821" y="4448177"/>
                </a:cubicBezTo>
                <a:lnTo>
                  <a:pt x="230451" y="4068488"/>
                </a:lnTo>
                <a:cubicBezTo>
                  <a:pt x="-16896" y="3992789"/>
                  <a:pt x="-51624" y="3878329"/>
                  <a:pt x="62176" y="3678607"/>
                </a:cubicBezTo>
                <a:lnTo>
                  <a:pt x="2388847" y="277121"/>
                </a:lnTo>
                <a:cubicBezTo>
                  <a:pt x="2474197" y="127329"/>
                  <a:pt x="2617068" y="4268"/>
                  <a:pt x="2767427" y="1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4414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DB2C3-E838-4EDA-B17B-214B744FA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576" y="777289"/>
            <a:ext cx="5203862" cy="3360312"/>
          </a:xfrm>
          <a:prstGeom prst="rect">
            <a:avLst/>
          </a:prstGeom>
          <a:noFill/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EF6047E-F8BF-4650-8BE5-4605524F2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9690" y="354996"/>
            <a:ext cx="1901952" cy="3931920"/>
          </a:xfrm>
          <a:prstGeom prst="rect">
            <a:avLst/>
          </a:prstGeom>
          <a:noFill/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DEEA6-2675-4BF1-A865-BF318B836E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78" y="-103186"/>
            <a:ext cx="5203862" cy="3360312"/>
          </a:xfrm>
          <a:prstGeom prst="rect">
            <a:avLst/>
          </a:prstGeom>
          <a:noFill/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4484D8-C853-42BF-B041-7830F6B02B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07992" y="-525479"/>
            <a:ext cx="1901952" cy="3931920"/>
          </a:xfrm>
          <a:prstGeom prst="rect">
            <a:avLst/>
          </a:prstGeom>
          <a:noFill/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F75168-1FD8-498F-8822-DBE485C6E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56" y="3348373"/>
            <a:ext cx="5203862" cy="3360312"/>
          </a:xfrm>
          <a:prstGeom prst="rect">
            <a:avLst/>
          </a:prstGeom>
          <a:noFill/>
        </p:spPr>
      </p:pic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D789CCA-BDC4-43B3-9522-969DA036AF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70970" y="2926080"/>
            <a:ext cx="1901952" cy="3931920"/>
          </a:xfrm>
          <a:prstGeom prst="rect">
            <a:avLst/>
          </a:prstGeom>
          <a:noFill/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253BCA-C33F-49E9-8A62-74D98C0C13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924" y="2954395"/>
            <a:ext cx="5203862" cy="3360312"/>
          </a:xfrm>
          <a:prstGeom prst="rect">
            <a:avLst/>
          </a:prstGeom>
          <a:noFill/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B150CFF-7351-4834-A5C2-EA8E46AF7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194038" y="2532102"/>
            <a:ext cx="1901952" cy="3931920"/>
          </a:xfrm>
          <a:prstGeom prst="rect">
            <a:avLst/>
          </a:prstGeom>
          <a:noFill/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208460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98C99-BA58-4D07-869D-46F32C90BC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050" y="489912"/>
            <a:ext cx="10322560" cy="5806440"/>
          </a:xfrm>
          <a:prstGeom prst="rect">
            <a:avLst/>
          </a:prstGeom>
        </p:spPr>
      </p:pic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3C8F0A38-6EEB-4B28-802F-C702D4AF5F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12038" y="2011493"/>
            <a:ext cx="2119085" cy="2633986"/>
          </a:xfrm>
          <a:custGeom>
            <a:avLst/>
            <a:gdLst>
              <a:gd name="connsiteX0" fmla="*/ 0 w 2098623"/>
              <a:gd name="connsiteY0" fmla="*/ 0 h 2578308"/>
              <a:gd name="connsiteX1" fmla="*/ 2098623 w 2098623"/>
              <a:gd name="connsiteY1" fmla="*/ 0 h 2578308"/>
              <a:gd name="connsiteX2" fmla="*/ 2098623 w 2098623"/>
              <a:gd name="connsiteY2" fmla="*/ 2578308 h 2578308"/>
              <a:gd name="connsiteX3" fmla="*/ 0 w 2098623"/>
              <a:gd name="connsiteY3" fmla="*/ 2578308 h 257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623" h="2578308">
                <a:moveTo>
                  <a:pt x="0" y="0"/>
                </a:moveTo>
                <a:lnTo>
                  <a:pt x="2098623" y="0"/>
                </a:lnTo>
                <a:lnTo>
                  <a:pt x="2098623" y="2578308"/>
                </a:lnTo>
                <a:lnTo>
                  <a:pt x="0" y="25783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99812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B7F2B8-4C4F-4E8A-AF4A-059891013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3500" r="76000">
                        <a14:foregroundMark x1="24400" y1="74200" x2="23500" y2="72800"/>
                        <a14:backgroundMark x1="57800" y1="75467" x2="55600" y2="7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17" r="17500"/>
          <a:stretch/>
        </p:blipFill>
        <p:spPr>
          <a:xfrm>
            <a:off x="1657349" y="0"/>
            <a:ext cx="5905501" cy="6858000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9274834B-C1F7-4C0D-8279-A62526E756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0833" y="1023831"/>
            <a:ext cx="4539372" cy="4697294"/>
          </a:xfrm>
          <a:custGeom>
            <a:avLst/>
            <a:gdLst>
              <a:gd name="connsiteX0" fmla="*/ 2767427 w 4539372"/>
              <a:gd name="connsiteY0" fmla="*/ 109 h 4697294"/>
              <a:gd name="connsiteX1" fmla="*/ 2918429 w 4539372"/>
              <a:gd name="connsiteY1" fmla="*/ 38997 h 4697294"/>
              <a:gd name="connsiteX2" fmla="*/ 4504599 w 4539372"/>
              <a:gd name="connsiteY2" fmla="*/ 437735 h 4697294"/>
              <a:gd name="connsiteX3" fmla="*/ 4104550 w 4539372"/>
              <a:gd name="connsiteY3" fmla="*/ 1367368 h 4697294"/>
              <a:gd name="connsiteX4" fmla="*/ 2181105 w 4539372"/>
              <a:gd name="connsiteY4" fmla="*/ 4546601 h 4697294"/>
              <a:gd name="connsiteX5" fmla="*/ 1257821 w 4539372"/>
              <a:gd name="connsiteY5" fmla="*/ 4448177 h 4697294"/>
              <a:gd name="connsiteX6" fmla="*/ 230451 w 4539372"/>
              <a:gd name="connsiteY6" fmla="*/ 4068488 h 4697294"/>
              <a:gd name="connsiteX7" fmla="*/ 62176 w 4539372"/>
              <a:gd name="connsiteY7" fmla="*/ 3678607 h 4697294"/>
              <a:gd name="connsiteX8" fmla="*/ 2388847 w 4539372"/>
              <a:gd name="connsiteY8" fmla="*/ 277121 h 4697294"/>
              <a:gd name="connsiteX9" fmla="*/ 2767427 w 4539372"/>
              <a:gd name="connsiteY9" fmla="*/ 109 h 46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39372" h="4697294">
                <a:moveTo>
                  <a:pt x="2767427" y="109"/>
                </a:moveTo>
                <a:cubicBezTo>
                  <a:pt x="2817547" y="-1278"/>
                  <a:pt x="2868499" y="10547"/>
                  <a:pt x="2918429" y="38997"/>
                </a:cubicBezTo>
                <a:cubicBezTo>
                  <a:pt x="4076862" y="313726"/>
                  <a:pt x="4089117" y="343979"/>
                  <a:pt x="4504599" y="437735"/>
                </a:cubicBezTo>
                <a:cubicBezTo>
                  <a:pt x="4666221" y="551535"/>
                  <a:pt x="4218350" y="1167646"/>
                  <a:pt x="4104550" y="1367368"/>
                </a:cubicBezTo>
                <a:lnTo>
                  <a:pt x="2181105" y="4546601"/>
                </a:lnTo>
                <a:cubicBezTo>
                  <a:pt x="2067305" y="4886023"/>
                  <a:pt x="1457542" y="4561977"/>
                  <a:pt x="1257821" y="4448177"/>
                </a:cubicBezTo>
                <a:lnTo>
                  <a:pt x="230451" y="4068488"/>
                </a:lnTo>
                <a:cubicBezTo>
                  <a:pt x="-16896" y="3992789"/>
                  <a:pt x="-51624" y="3878329"/>
                  <a:pt x="62176" y="3678607"/>
                </a:cubicBezTo>
                <a:lnTo>
                  <a:pt x="2388847" y="277121"/>
                </a:lnTo>
                <a:cubicBezTo>
                  <a:pt x="2474197" y="127329"/>
                  <a:pt x="2617068" y="4268"/>
                  <a:pt x="2767427" y="1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SG" dirty="0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2C20DC3A-6FD6-4D91-9BE4-B6D5422749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750416">
            <a:off x="6851084" y="1378841"/>
            <a:ext cx="2221829" cy="3938362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02A93-B33E-4005-888A-8F577308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6D799-7266-4CBB-B77E-760B91CC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DDA61A-1AAD-4427-90D6-4DE1CE277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B5A35C-3496-4B70-BBF7-EB3E00BA1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4B9440-F522-4482-9BF3-4D3D1F477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662E9A-BE0B-432A-B9C3-4348ADB7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52B75E-2954-4C92-ADBD-1AEE38A7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CEC3AF-1524-4F26-A233-4A6C8339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4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8CA64-8D4C-4555-AA03-F017BC31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D67CC9-5298-44FC-901A-F745E4D9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67A7DB-8350-4FD3-A1E7-0DC16E13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98178-F3B2-4249-A3E8-BE413A4B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36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71CD27-9090-4EE2-81AD-46DCCF44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C13D6D-7FFA-4C8A-96EF-C2C612E7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02854F-CF36-4997-BBC4-ADEB9718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414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8584B-23D8-45C9-BD36-745F60C2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E1FE36-8680-47F3-8014-25BEAC12C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680869-D6AD-4801-9C09-EC5796596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3C5D20-A213-4443-BDAB-2F72449E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3CF402-4D2D-4902-8865-8A56CB82E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D34F1E-3E8C-4C71-A5A6-0EE30EC0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62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F0D29-22CF-4562-83E3-3B7D8F72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6CC39F-DD78-46A6-A213-CAC246AED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F586DC-272F-42D1-8EE7-0F50AAC68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D2CF65-ED6F-4554-8F8E-0F9FF95B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0439B-401D-4303-BD6F-6D358F3A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10CC20-E978-47A5-A07B-A98EF4E1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66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2F5F57-885E-4F00-AC65-E72DE117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395CE6-11CC-4919-AD71-ACBE8E679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6142FA-2F4F-488F-A8E2-EBF33825B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88A2E7-90D0-493A-842F-C31507F2B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F4FB7-E09D-4291-A603-77CD2E44B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98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66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138B2E-4069-462C-A017-90951BEA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53838A-431F-48DF-8F57-B1BA1C1C8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6A2482-4596-44C2-AE09-2D33E11BD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E3816-419D-4849-BF8F-5E286D0FE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285EF6-B757-4AB1-A7BA-FC74B363C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578CC-5B56-431F-94AE-10255A01AC8A}"/>
              </a:ext>
            </a:extLst>
          </p:cNvPr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FFCCF9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FFCCF9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Freeform 346">
            <a:extLst>
              <a:ext uri="{FF2B5EF4-FFF2-40B4-BE49-F238E27FC236}">
                <a16:creationId xmlns:a16="http://schemas.microsoft.com/office/drawing/2014/main" id="{126AFD54-C9D2-4C8C-87A8-5C10F54AC045}"/>
              </a:ext>
            </a:extLst>
          </p:cNvPr>
          <p:cNvSpPr>
            <a:spLocks/>
          </p:cNvSpPr>
          <p:nvPr userDrawn="1"/>
        </p:nvSpPr>
        <p:spPr bwMode="auto">
          <a:xfrm>
            <a:off x="694505" y="3836766"/>
            <a:ext cx="142442" cy="180426"/>
          </a:xfrm>
          <a:custGeom>
            <a:avLst/>
            <a:gdLst>
              <a:gd name="T0" fmla="*/ 15 w 38"/>
              <a:gd name="T1" fmla="*/ 32 h 48"/>
              <a:gd name="T2" fmla="*/ 8 w 38"/>
              <a:gd name="T3" fmla="*/ 48 h 48"/>
              <a:gd name="T4" fmla="*/ 12 w 38"/>
              <a:gd name="T5" fmla="*/ 23 h 48"/>
              <a:gd name="T6" fmla="*/ 18 w 38"/>
              <a:gd name="T7" fmla="*/ 12 h 48"/>
              <a:gd name="T8" fmla="*/ 20 w 38"/>
              <a:gd name="T9" fmla="*/ 31 h 48"/>
              <a:gd name="T10" fmla="*/ 27 w 38"/>
              <a:gd name="T11" fmla="*/ 9 h 48"/>
              <a:gd name="T12" fmla="*/ 6 w 38"/>
              <a:gd name="T13" fmla="*/ 21 h 48"/>
              <a:gd name="T14" fmla="*/ 7 w 38"/>
              <a:gd name="T15" fmla="*/ 28 h 48"/>
              <a:gd name="T16" fmla="*/ 0 w 38"/>
              <a:gd name="T17" fmla="*/ 18 h 48"/>
              <a:gd name="T18" fmla="*/ 16 w 38"/>
              <a:gd name="T19" fmla="*/ 1 h 48"/>
              <a:gd name="T20" fmla="*/ 36 w 38"/>
              <a:gd name="T21" fmla="*/ 14 h 48"/>
              <a:gd name="T22" fmla="*/ 21 w 38"/>
              <a:gd name="T23" fmla="*/ 35 h 48"/>
              <a:gd name="T24" fmla="*/ 15 w 38"/>
              <a:gd name="T25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" h="48">
                <a:moveTo>
                  <a:pt x="15" y="32"/>
                </a:moveTo>
                <a:cubicBezTo>
                  <a:pt x="14" y="39"/>
                  <a:pt x="12" y="45"/>
                  <a:pt x="8" y="48"/>
                </a:cubicBezTo>
                <a:cubicBezTo>
                  <a:pt x="7" y="38"/>
                  <a:pt x="10" y="31"/>
                  <a:pt x="12" y="23"/>
                </a:cubicBezTo>
                <a:cubicBezTo>
                  <a:pt x="9" y="19"/>
                  <a:pt x="12" y="10"/>
                  <a:pt x="18" y="12"/>
                </a:cubicBezTo>
                <a:cubicBezTo>
                  <a:pt x="25" y="15"/>
                  <a:pt x="12" y="29"/>
                  <a:pt x="20" y="31"/>
                </a:cubicBezTo>
                <a:cubicBezTo>
                  <a:pt x="29" y="32"/>
                  <a:pt x="33" y="15"/>
                  <a:pt x="27" y="9"/>
                </a:cubicBezTo>
                <a:cubicBezTo>
                  <a:pt x="19" y="1"/>
                  <a:pt x="4" y="9"/>
                  <a:pt x="6" y="21"/>
                </a:cubicBezTo>
                <a:cubicBezTo>
                  <a:pt x="6" y="24"/>
                  <a:pt x="9" y="24"/>
                  <a:pt x="7" y="28"/>
                </a:cubicBezTo>
                <a:cubicBezTo>
                  <a:pt x="2" y="27"/>
                  <a:pt x="0" y="23"/>
                  <a:pt x="0" y="18"/>
                </a:cubicBezTo>
                <a:cubicBezTo>
                  <a:pt x="0" y="9"/>
                  <a:pt x="8" y="2"/>
                  <a:pt x="16" y="1"/>
                </a:cubicBezTo>
                <a:cubicBezTo>
                  <a:pt x="26" y="0"/>
                  <a:pt x="35" y="5"/>
                  <a:pt x="36" y="14"/>
                </a:cubicBezTo>
                <a:cubicBezTo>
                  <a:pt x="38" y="25"/>
                  <a:pt x="32" y="36"/>
                  <a:pt x="21" y="35"/>
                </a:cubicBezTo>
                <a:cubicBezTo>
                  <a:pt x="19" y="35"/>
                  <a:pt x="17" y="34"/>
                  <a:pt x="15" y="32"/>
                </a:cubicBezTo>
                <a:close/>
              </a:path>
            </a:pathLst>
          </a:custGeom>
          <a:solidFill>
            <a:srgbClr val="FFCCF9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solidFill>
                <a:srgbClr val="000000"/>
              </a:solidFill>
            </a:endParaRPr>
          </a:p>
        </p:txBody>
      </p:sp>
      <p:sp>
        <p:nvSpPr>
          <p:cNvPr id="9" name="Freeform 370">
            <a:extLst>
              <a:ext uri="{FF2B5EF4-FFF2-40B4-BE49-F238E27FC236}">
                <a16:creationId xmlns:a16="http://schemas.microsoft.com/office/drawing/2014/main" id="{479BB6AD-78C5-4ADF-AF74-42D83CA6537B}"/>
              </a:ext>
            </a:extLst>
          </p:cNvPr>
          <p:cNvSpPr>
            <a:spLocks/>
          </p:cNvSpPr>
          <p:nvPr userDrawn="1"/>
        </p:nvSpPr>
        <p:spPr bwMode="auto">
          <a:xfrm>
            <a:off x="721410" y="3352209"/>
            <a:ext cx="88632" cy="158268"/>
          </a:xfrm>
          <a:custGeom>
            <a:avLst/>
            <a:gdLst>
              <a:gd name="T0" fmla="*/ 24 w 24"/>
              <a:gd name="T1" fmla="*/ 7 h 42"/>
              <a:gd name="T2" fmla="*/ 17 w 24"/>
              <a:gd name="T3" fmla="*/ 7 h 42"/>
              <a:gd name="T4" fmla="*/ 15 w 24"/>
              <a:gd name="T5" fmla="*/ 9 h 42"/>
              <a:gd name="T6" fmla="*/ 15 w 24"/>
              <a:gd name="T7" fmla="*/ 14 h 42"/>
              <a:gd name="T8" fmla="*/ 24 w 24"/>
              <a:gd name="T9" fmla="*/ 14 h 42"/>
              <a:gd name="T10" fmla="*/ 24 w 24"/>
              <a:gd name="T11" fmla="*/ 21 h 42"/>
              <a:gd name="T12" fmla="*/ 15 w 24"/>
              <a:gd name="T13" fmla="*/ 21 h 42"/>
              <a:gd name="T14" fmla="*/ 15 w 24"/>
              <a:gd name="T15" fmla="*/ 42 h 42"/>
              <a:gd name="T16" fmla="*/ 8 w 24"/>
              <a:gd name="T17" fmla="*/ 42 h 42"/>
              <a:gd name="T18" fmla="*/ 8 w 24"/>
              <a:gd name="T19" fmla="*/ 21 h 42"/>
              <a:gd name="T20" fmla="*/ 0 w 24"/>
              <a:gd name="T21" fmla="*/ 21 h 42"/>
              <a:gd name="T22" fmla="*/ 0 w 24"/>
              <a:gd name="T23" fmla="*/ 14 h 42"/>
              <a:gd name="T24" fmla="*/ 8 w 24"/>
              <a:gd name="T25" fmla="*/ 14 h 42"/>
              <a:gd name="T26" fmla="*/ 8 w 24"/>
              <a:gd name="T27" fmla="*/ 10 h 42"/>
              <a:gd name="T28" fmla="*/ 17 w 24"/>
              <a:gd name="T29" fmla="*/ 0 h 42"/>
              <a:gd name="T30" fmla="*/ 24 w 24"/>
              <a:gd name="T31" fmla="*/ 0 h 42"/>
              <a:gd name="T32" fmla="*/ 24 w 24"/>
              <a:gd name="T33" fmla="*/ 7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42">
                <a:moveTo>
                  <a:pt x="24" y="7"/>
                </a:move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5" y="8"/>
                  <a:pt x="15" y="9"/>
                </a:cubicBezTo>
                <a:cubicBezTo>
                  <a:pt x="15" y="14"/>
                  <a:pt x="15" y="14"/>
                  <a:pt x="15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21"/>
                  <a:pt x="24" y="21"/>
                  <a:pt x="24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42"/>
                  <a:pt x="15" y="42"/>
                  <a:pt x="15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1"/>
                  <a:pt x="8" y="21"/>
                  <a:pt x="8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4"/>
                  <a:pt x="0" y="14"/>
                  <a:pt x="0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4"/>
                  <a:pt x="12" y="0"/>
                  <a:pt x="17" y="0"/>
                </a:cubicBezTo>
                <a:cubicBezTo>
                  <a:pt x="24" y="0"/>
                  <a:pt x="24" y="0"/>
                  <a:pt x="24" y="0"/>
                </a:cubicBezTo>
                <a:lnTo>
                  <a:pt x="24" y="7"/>
                </a:lnTo>
                <a:close/>
              </a:path>
            </a:pathLst>
          </a:custGeom>
          <a:solidFill>
            <a:srgbClr val="FFCCF9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solidFill>
                <a:srgbClr val="000000"/>
              </a:solidFill>
            </a:endParaRPr>
          </a:p>
        </p:txBody>
      </p:sp>
      <p:sp>
        <p:nvSpPr>
          <p:cNvPr id="10" name="Freeform 380">
            <a:extLst>
              <a:ext uri="{FF2B5EF4-FFF2-40B4-BE49-F238E27FC236}">
                <a16:creationId xmlns:a16="http://schemas.microsoft.com/office/drawing/2014/main" id="{D8790278-0EBB-4B73-8610-4EBB93CA6D79}"/>
              </a:ext>
            </a:extLst>
          </p:cNvPr>
          <p:cNvSpPr>
            <a:spLocks/>
          </p:cNvSpPr>
          <p:nvPr userDrawn="1"/>
        </p:nvSpPr>
        <p:spPr bwMode="auto">
          <a:xfrm>
            <a:off x="685800" y="2911600"/>
            <a:ext cx="159853" cy="129780"/>
          </a:xfrm>
          <a:custGeom>
            <a:avLst/>
            <a:gdLst>
              <a:gd name="T0" fmla="*/ 43 w 43"/>
              <a:gd name="T1" fmla="*/ 4 h 35"/>
              <a:gd name="T2" fmla="*/ 38 w 43"/>
              <a:gd name="T3" fmla="*/ 6 h 35"/>
              <a:gd name="T4" fmla="*/ 42 w 43"/>
              <a:gd name="T5" fmla="*/ 1 h 35"/>
              <a:gd name="T6" fmla="*/ 36 w 43"/>
              <a:gd name="T7" fmla="*/ 3 h 35"/>
              <a:gd name="T8" fmla="*/ 30 w 43"/>
              <a:gd name="T9" fmla="*/ 0 h 35"/>
              <a:gd name="T10" fmla="*/ 21 w 43"/>
              <a:gd name="T11" fmla="*/ 9 h 35"/>
              <a:gd name="T12" fmla="*/ 21 w 43"/>
              <a:gd name="T13" fmla="*/ 11 h 35"/>
              <a:gd name="T14" fmla="*/ 3 w 43"/>
              <a:gd name="T15" fmla="*/ 2 h 35"/>
              <a:gd name="T16" fmla="*/ 2 w 43"/>
              <a:gd name="T17" fmla="*/ 6 h 35"/>
              <a:gd name="T18" fmla="*/ 6 w 43"/>
              <a:gd name="T19" fmla="*/ 14 h 35"/>
              <a:gd name="T20" fmla="*/ 2 w 43"/>
              <a:gd name="T21" fmla="*/ 13 h 35"/>
              <a:gd name="T22" fmla="*/ 2 w 43"/>
              <a:gd name="T23" fmla="*/ 13 h 35"/>
              <a:gd name="T24" fmla="*/ 9 w 43"/>
              <a:gd name="T25" fmla="*/ 21 h 35"/>
              <a:gd name="T26" fmla="*/ 6 w 43"/>
              <a:gd name="T27" fmla="*/ 22 h 35"/>
              <a:gd name="T28" fmla="*/ 5 w 43"/>
              <a:gd name="T29" fmla="*/ 22 h 35"/>
              <a:gd name="T30" fmla="*/ 13 w 43"/>
              <a:gd name="T31" fmla="*/ 28 h 35"/>
              <a:gd name="T32" fmla="*/ 2 w 43"/>
              <a:gd name="T33" fmla="*/ 31 h 35"/>
              <a:gd name="T34" fmla="*/ 0 w 43"/>
              <a:gd name="T35" fmla="*/ 31 h 35"/>
              <a:gd name="T36" fmla="*/ 13 w 43"/>
              <a:gd name="T37" fmla="*/ 35 h 35"/>
              <a:gd name="T38" fmla="*/ 39 w 43"/>
              <a:gd name="T39" fmla="*/ 10 h 35"/>
              <a:gd name="T40" fmla="*/ 39 w 43"/>
              <a:gd name="T41" fmla="*/ 9 h 35"/>
              <a:gd name="T42" fmla="*/ 43 w 43"/>
              <a:gd name="T43" fmla="*/ 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3" h="35">
                <a:moveTo>
                  <a:pt x="43" y="4"/>
                </a:moveTo>
                <a:cubicBezTo>
                  <a:pt x="41" y="5"/>
                  <a:pt x="40" y="6"/>
                  <a:pt x="38" y="6"/>
                </a:cubicBezTo>
                <a:cubicBezTo>
                  <a:pt x="40" y="5"/>
                  <a:pt x="41" y="3"/>
                  <a:pt x="42" y="1"/>
                </a:cubicBezTo>
                <a:cubicBezTo>
                  <a:pt x="40" y="2"/>
                  <a:pt x="38" y="3"/>
                  <a:pt x="36" y="3"/>
                </a:cubicBezTo>
                <a:cubicBezTo>
                  <a:pt x="35" y="1"/>
                  <a:pt x="32" y="0"/>
                  <a:pt x="30" y="0"/>
                </a:cubicBezTo>
                <a:cubicBezTo>
                  <a:pt x="25" y="0"/>
                  <a:pt x="21" y="4"/>
                  <a:pt x="21" y="9"/>
                </a:cubicBezTo>
                <a:cubicBezTo>
                  <a:pt x="21" y="10"/>
                  <a:pt x="21" y="10"/>
                  <a:pt x="21" y="11"/>
                </a:cubicBezTo>
                <a:cubicBezTo>
                  <a:pt x="14" y="11"/>
                  <a:pt x="7" y="7"/>
                  <a:pt x="3" y="2"/>
                </a:cubicBezTo>
                <a:cubicBezTo>
                  <a:pt x="2" y="3"/>
                  <a:pt x="2" y="5"/>
                  <a:pt x="2" y="6"/>
                </a:cubicBezTo>
                <a:cubicBezTo>
                  <a:pt x="2" y="9"/>
                  <a:pt x="3" y="12"/>
                  <a:pt x="6" y="14"/>
                </a:cubicBezTo>
                <a:cubicBezTo>
                  <a:pt x="4" y="14"/>
                  <a:pt x="3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7"/>
                  <a:pt x="5" y="21"/>
                  <a:pt x="9" y="21"/>
                </a:cubicBezTo>
                <a:cubicBezTo>
                  <a:pt x="8" y="22"/>
                  <a:pt x="7" y="22"/>
                  <a:pt x="6" y="22"/>
                </a:cubicBezTo>
                <a:cubicBezTo>
                  <a:pt x="6" y="22"/>
                  <a:pt x="5" y="22"/>
                  <a:pt x="5" y="22"/>
                </a:cubicBezTo>
                <a:cubicBezTo>
                  <a:pt x="6" y="25"/>
                  <a:pt x="9" y="28"/>
                  <a:pt x="13" y="28"/>
                </a:cubicBezTo>
                <a:cubicBezTo>
                  <a:pt x="10" y="30"/>
                  <a:pt x="6" y="31"/>
                  <a:pt x="2" y="31"/>
                </a:cubicBezTo>
                <a:cubicBezTo>
                  <a:pt x="1" y="31"/>
                  <a:pt x="1" y="31"/>
                  <a:pt x="0" y="31"/>
                </a:cubicBezTo>
                <a:cubicBezTo>
                  <a:pt x="4" y="34"/>
                  <a:pt x="8" y="35"/>
                  <a:pt x="13" y="35"/>
                </a:cubicBezTo>
                <a:cubicBezTo>
                  <a:pt x="30" y="35"/>
                  <a:pt x="39" y="22"/>
                  <a:pt x="39" y="10"/>
                </a:cubicBezTo>
                <a:cubicBezTo>
                  <a:pt x="39" y="10"/>
                  <a:pt x="39" y="9"/>
                  <a:pt x="39" y="9"/>
                </a:cubicBezTo>
                <a:cubicBezTo>
                  <a:pt x="40" y="8"/>
                  <a:pt x="42" y="6"/>
                  <a:pt x="43" y="4"/>
                </a:cubicBezTo>
                <a:close/>
              </a:path>
            </a:pathLst>
          </a:custGeom>
          <a:solidFill>
            <a:srgbClr val="FFCCF9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solidFill>
                <a:srgbClr val="00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3CDCA1-BC3C-4303-ABD9-598A92538556}"/>
              </a:ext>
            </a:extLst>
          </p:cNvPr>
          <p:cNvGrpSpPr/>
          <p:nvPr userDrawn="1"/>
        </p:nvGrpSpPr>
        <p:grpSpPr>
          <a:xfrm rot="10800000">
            <a:off x="11706589" y="685800"/>
            <a:ext cx="137160" cy="149901"/>
            <a:chOff x="1005840" y="1144249"/>
            <a:chExt cx="137160" cy="149901"/>
          </a:xfrm>
          <a:solidFill>
            <a:srgbClr val="FFCCF9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ABC216-9325-4961-B2BC-62F324430B74}"/>
                </a:ext>
              </a:extLst>
            </p:cNvPr>
            <p:cNvSpPr/>
            <p:nvPr userDrawn="1"/>
          </p:nvSpPr>
          <p:spPr>
            <a:xfrm>
              <a:off x="1005840" y="1144249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A2C65C-F1EA-4FD6-8494-EA86B8CEC770}"/>
                </a:ext>
              </a:extLst>
            </p:cNvPr>
            <p:cNvSpPr/>
            <p:nvPr userDrawn="1"/>
          </p:nvSpPr>
          <p:spPr>
            <a:xfrm>
              <a:off x="1005840" y="1244183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A9C2B1-DE9F-4C15-9C9E-4256DB41314C}"/>
                </a:ext>
              </a:extLst>
            </p:cNvPr>
            <p:cNvSpPr/>
            <p:nvPr userDrawn="1"/>
          </p:nvSpPr>
          <p:spPr>
            <a:xfrm>
              <a:off x="1097280" y="1244183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5CE0F-4D5E-4DBC-B79E-030D81A62E01}"/>
              </a:ext>
            </a:extLst>
          </p:cNvPr>
          <p:cNvSpPr/>
          <p:nvPr userDrawn="1"/>
        </p:nvSpPr>
        <p:spPr>
          <a:xfrm>
            <a:off x="11135893" y="5798820"/>
            <a:ext cx="707856" cy="716282"/>
          </a:xfrm>
          <a:prstGeom prst="rect">
            <a:avLst/>
          </a:prstGeom>
          <a:noFill/>
          <a:ln w="38100">
            <a:solidFill>
              <a:srgbClr val="FFC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exa Bold" panose="02000000000000000000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776CB0-151D-4897-B634-C0F28B570EA9}"/>
              </a:ext>
            </a:extLst>
          </p:cNvPr>
          <p:cNvGrpSpPr/>
          <p:nvPr userDrawn="1"/>
        </p:nvGrpSpPr>
        <p:grpSpPr>
          <a:xfrm rot="10800000" flipH="1">
            <a:off x="672882" y="685800"/>
            <a:ext cx="137160" cy="149901"/>
            <a:chOff x="1005840" y="1144249"/>
            <a:chExt cx="137160" cy="149901"/>
          </a:xfrm>
          <a:solidFill>
            <a:srgbClr val="FFCCF9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A10356-039B-4F6C-9A50-EFD66D89540C}"/>
                </a:ext>
              </a:extLst>
            </p:cNvPr>
            <p:cNvSpPr/>
            <p:nvPr userDrawn="1"/>
          </p:nvSpPr>
          <p:spPr>
            <a:xfrm>
              <a:off x="1005840" y="1144249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774857-DB00-4AEE-AE0D-4C193E47C5B1}"/>
                </a:ext>
              </a:extLst>
            </p:cNvPr>
            <p:cNvSpPr/>
            <p:nvPr userDrawn="1"/>
          </p:nvSpPr>
          <p:spPr>
            <a:xfrm>
              <a:off x="1005840" y="1244183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DC3C4D-409A-4B6E-A30C-371A6727863B}"/>
                </a:ext>
              </a:extLst>
            </p:cNvPr>
            <p:cNvSpPr/>
            <p:nvPr userDrawn="1"/>
          </p:nvSpPr>
          <p:spPr>
            <a:xfrm>
              <a:off x="1097280" y="1244183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C128760-0F97-4B50-B727-E649EE535189}"/>
              </a:ext>
            </a:extLst>
          </p:cNvPr>
          <p:cNvSpPr txBox="1"/>
          <p:nvPr userDrawn="1"/>
        </p:nvSpPr>
        <p:spPr>
          <a:xfrm>
            <a:off x="11109777" y="5892581"/>
            <a:ext cx="79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FFCCF9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Aharoni" panose="02010803020104030203" pitchFamily="2" charset="-79"/>
              </a:rPr>
              <a:t>魏老作品</a:t>
            </a:r>
          </a:p>
        </p:txBody>
      </p:sp>
    </p:spTree>
    <p:extLst>
      <p:ext uri="{BB962C8B-B14F-4D97-AF65-F5344CB8AC3E}">
        <p14:creationId xmlns:p14="http://schemas.microsoft.com/office/powerpoint/2010/main" val="273965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.mp3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8.png"/><Relationship Id="rId4" Type="http://schemas.openxmlformats.org/officeDocument/2006/relationships/audio" Target="../media/media1.mp3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0.xml"/><Relationship Id="rId5" Type="http://schemas.openxmlformats.org/officeDocument/2006/relationships/image" Target="../media/image21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25.jp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4.jpe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6.jp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7.jpe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19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_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pic>
        <p:nvPicPr>
          <p:cNvPr id="12" name="PA_图片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71325129-2335-4C4F-9FF1-CAD376E66F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802957"/>
            <a:ext cx="6858000" cy="12192000"/>
          </a:xfrm>
          <a:prstGeom prst="rect">
            <a:avLst/>
          </a:prstGeom>
        </p:spPr>
      </p:pic>
      <p:pic>
        <p:nvPicPr>
          <p:cNvPr id="2" name="Alex Goot,Andie Case - Shape of You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hlinkClick r:id="" action="ppaction://media"/>
            <a:extLst>
              <a:ext uri="{FF2B5EF4-FFF2-40B4-BE49-F238E27FC236}">
                <a16:creationId xmlns:a16="http://schemas.microsoft.com/office/drawing/2014/main" id="{A7DA83F8-82CE-4A32-BCDC-E3533ACB56E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829674" y="3429000"/>
            <a:ext cx="609600" cy="609600"/>
          </a:xfrm>
          <a:prstGeom prst="rect">
            <a:avLst/>
          </a:prstGeom>
        </p:spPr>
      </p:pic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56E6036D-3E3B-4A69-A712-64D33F673DBC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70D03F-9F1F-47FA-8EE4-0EB03EA5759C}"/>
              </a:ext>
            </a:extLst>
          </p:cNvPr>
          <p:cNvSpPr/>
          <p:nvPr/>
        </p:nvSpPr>
        <p:spPr>
          <a:xfrm>
            <a:off x="2941757" y="1715768"/>
            <a:ext cx="5576552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让子弹飞一会</a:t>
            </a:r>
            <a:endParaRPr lang="zh-CN" altLang="en-US" sz="6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969763-12C6-4D40-B089-11A04F976D90}"/>
              </a:ext>
            </a:extLst>
          </p:cNvPr>
          <p:cNvSpPr txBox="1"/>
          <p:nvPr/>
        </p:nvSpPr>
        <p:spPr>
          <a:xfrm>
            <a:off x="2838616" y="4476584"/>
            <a:ext cx="52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B50851-EACF-4A73-808D-20166C03D23E}"/>
              </a:ext>
            </a:extLst>
          </p:cNvPr>
          <p:cNvSpPr txBox="1"/>
          <p:nvPr/>
        </p:nvSpPr>
        <p:spPr>
          <a:xfrm>
            <a:off x="7084611" y="5258873"/>
            <a:ext cx="4835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杨春霞，余舸川，应宇杰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E6EBC9-3499-4621-88D4-AA481C8C0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60" y="2860907"/>
            <a:ext cx="4548145" cy="22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9DE486E3-C765-4254-9A81-4C24305975B3}"/>
              </a:ext>
            </a:extLst>
          </p:cNvPr>
          <p:cNvSpPr txBox="1">
            <a:spLocks/>
          </p:cNvSpPr>
          <p:nvPr/>
        </p:nvSpPr>
        <p:spPr>
          <a:xfrm>
            <a:off x="2220474" y="994030"/>
            <a:ext cx="8610600" cy="4954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spc="600" dirty="0">
                <a:solidFill>
                  <a:srgbClr val="FFCCF9"/>
                </a:solidFill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为什么要让子弹再飞一会？</a:t>
            </a:r>
            <a:endParaRPr lang="en-US" sz="4000" spc="600" dirty="0">
              <a:solidFill>
                <a:srgbClr val="FFCCF9"/>
              </a:solidFill>
              <a:latin typeface="Source Sans Pro" panose="020B0503030403020204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5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DEA625E2-EE71-40E7-ABD1-EDEAF1872572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1E4ABD5-D804-44FC-8C8B-9192140C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994" y="5228994"/>
            <a:ext cx="1629006" cy="162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D52526-5053-4C60-994F-387EAE6A4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4" b="11964"/>
          <a:stretch/>
        </p:blipFill>
        <p:spPr>
          <a:xfrm>
            <a:off x="1874016" y="2056276"/>
            <a:ext cx="9303517" cy="398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BC580CC3-7586-48E1-9D44-3884E70BD6A5}"/>
              </a:ext>
            </a:extLst>
          </p:cNvPr>
          <p:cNvSpPr/>
          <p:nvPr/>
        </p:nvSpPr>
        <p:spPr>
          <a:xfrm>
            <a:off x="3511563" y="5794268"/>
            <a:ext cx="5543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>
              <a:buSzPct val="60000"/>
            </a:pPr>
            <a:r>
              <a:rPr lang="zh-CN" altLang="en-US" sz="3600" spc="600" dirty="0">
                <a:solidFill>
                  <a:srgbClr val="FFCCF9"/>
                </a:solidFill>
                <a:latin typeface="Source Sans Pro" panose="020B0503030403020204" pitchFamily="34" charset="0"/>
                <a:ea typeface="Titillium Light" charset="0"/>
                <a:cs typeface="Titillium Light" charset="0"/>
              </a:rPr>
              <a:t>这个世界是什么样的？</a:t>
            </a:r>
            <a:endParaRPr lang="en-US" sz="3600" spc="600" dirty="0">
              <a:solidFill>
                <a:srgbClr val="FFCCF9"/>
              </a:solidFill>
              <a:latin typeface="Source Sans Pro" panose="020B0503030403020204" pitchFamily="34" charset="0"/>
              <a:ea typeface="Titillium Light" charset="0"/>
              <a:cs typeface="Titillium Light" charset="0"/>
            </a:endParaRPr>
          </a:p>
        </p:txBody>
      </p:sp>
      <p:sp>
        <p:nvSpPr>
          <p:cNvPr id="32" name="PA_库_形状 3642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0C0441ED-0D13-4E09-AA78-579EF8927F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00767" y="5901965"/>
            <a:ext cx="410796" cy="430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FFCCF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rgbClr val="FFCCF9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3375C470-8E30-46E5-B686-F9D05B05983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C08B2E4-A416-4449-BD26-3249688B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994" y="5228994"/>
            <a:ext cx="1629006" cy="162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45ED38A-C716-4AE2-82C0-F60CF28B910A}"/>
              </a:ext>
            </a:extLst>
          </p:cNvPr>
          <p:cNvSpPr/>
          <p:nvPr/>
        </p:nvSpPr>
        <p:spPr>
          <a:xfrm>
            <a:off x="1648127" y="1209673"/>
            <a:ext cx="2133600" cy="36290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2640932-EEC2-40A5-82A1-139D21A4804C}"/>
              </a:ext>
            </a:extLst>
          </p:cNvPr>
          <p:cNvSpPr/>
          <p:nvPr/>
        </p:nvSpPr>
        <p:spPr>
          <a:xfrm>
            <a:off x="4613376" y="1209674"/>
            <a:ext cx="2133600" cy="36290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F4D2152-6A25-46E0-9BBC-D35E14A3330E}"/>
              </a:ext>
            </a:extLst>
          </p:cNvPr>
          <p:cNvSpPr/>
          <p:nvPr/>
        </p:nvSpPr>
        <p:spPr>
          <a:xfrm>
            <a:off x="7578625" y="1209674"/>
            <a:ext cx="2133600" cy="362902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3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utoUpdateAnimBg="0"/>
      <p:bldP spid="32" grpId="1" autoUpdateAnimBg="0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D0321A-A770-4369-AE24-845AD2BED565}"/>
              </a:ext>
            </a:extLst>
          </p:cNvPr>
          <p:cNvSpPr txBox="1"/>
          <p:nvPr/>
        </p:nvSpPr>
        <p:spPr>
          <a:xfrm>
            <a:off x="5515961" y="4828563"/>
            <a:ext cx="2346423" cy="4004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3200" spc="200" dirty="0">
                <a:solidFill>
                  <a:srgbClr val="0070C0"/>
                </a:solidFill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后真相时代</a:t>
            </a:r>
            <a:endParaRPr lang="en-US" sz="3200" spc="200" dirty="0">
              <a:solidFill>
                <a:srgbClr val="0070C0"/>
              </a:solidFill>
              <a:latin typeface="Source Sans Pro" panose="020B0503030403020204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6960E-D3B6-4AB9-86A6-5E890A8D8743}"/>
              </a:ext>
            </a:extLst>
          </p:cNvPr>
          <p:cNvSpPr txBox="1"/>
          <p:nvPr/>
        </p:nvSpPr>
        <p:spPr>
          <a:xfrm>
            <a:off x="3434166" y="6043497"/>
            <a:ext cx="6093822" cy="4004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3200" spc="200" dirty="0">
                <a:solidFill>
                  <a:srgbClr val="00B050"/>
                </a:solidFill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互联网没有记忆但是你有</a:t>
            </a:r>
            <a:endParaRPr lang="en-US" sz="3200" spc="200" dirty="0">
              <a:solidFill>
                <a:srgbClr val="00B050"/>
              </a:solidFill>
              <a:latin typeface="Source Sans Pro" panose="020B0503030403020204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4" name="Title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9DE486E3-C765-4254-9A81-4C24305975B3}"/>
              </a:ext>
            </a:extLst>
          </p:cNvPr>
          <p:cNvSpPr txBox="1">
            <a:spLocks/>
          </p:cNvSpPr>
          <p:nvPr/>
        </p:nvSpPr>
        <p:spPr>
          <a:xfrm>
            <a:off x="2175777" y="930354"/>
            <a:ext cx="8610600" cy="4954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spc="600" dirty="0">
                <a:solidFill>
                  <a:srgbClr val="FFCCF9"/>
                </a:solidFill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为什么要让子弹再飞一会？</a:t>
            </a:r>
            <a:endParaRPr lang="en-US" sz="4000" spc="600" dirty="0">
              <a:solidFill>
                <a:srgbClr val="FFCCF9"/>
              </a:solidFill>
              <a:latin typeface="Source Sans Pro" panose="020B0503030403020204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5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DEA625E2-EE71-40E7-ABD1-EDEAF1872572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1E4ABD5-D804-44FC-8C8B-9192140C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994" y="5228994"/>
            <a:ext cx="1629006" cy="162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乘号 15">
            <a:extLst>
              <a:ext uri="{FF2B5EF4-FFF2-40B4-BE49-F238E27FC236}">
                <a16:creationId xmlns:a16="http://schemas.microsoft.com/office/drawing/2014/main" id="{3D253AE3-7F5A-4D9C-9C04-BBAF15ECD85F}"/>
              </a:ext>
            </a:extLst>
          </p:cNvPr>
          <p:cNvSpPr/>
          <p:nvPr/>
        </p:nvSpPr>
        <p:spPr>
          <a:xfrm>
            <a:off x="1961832" y="4414669"/>
            <a:ext cx="4279810" cy="1107864"/>
          </a:xfrm>
          <a:prstGeom prst="mathMultiply">
            <a:avLst/>
          </a:prstGeom>
          <a:noFill/>
          <a:ln>
            <a:solidFill>
              <a:srgbClr val="FFC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7030A0"/>
                </a:solidFill>
              </a:rPr>
              <a:t>情绪宣判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09918B-D6B3-4661-87FC-F3DE2522A149}"/>
              </a:ext>
            </a:extLst>
          </p:cNvPr>
          <p:cNvSpPr txBox="1"/>
          <p:nvPr/>
        </p:nvSpPr>
        <p:spPr>
          <a:xfrm>
            <a:off x="989342" y="2266486"/>
            <a:ext cx="6093822" cy="492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3200" spc="200" dirty="0">
                <a:solidFill>
                  <a:srgbClr val="FF0000"/>
                </a:solidFill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这个世界不是非黑即白的</a:t>
            </a:r>
            <a:endParaRPr lang="en-US" altLang="zh-CN" sz="3200" spc="200" dirty="0">
              <a:solidFill>
                <a:srgbClr val="FF0000"/>
              </a:solidFill>
              <a:latin typeface="Source Sans Pro" panose="020B0503030403020204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2F6F3D-2852-4AB9-80B0-648080DBBE73}"/>
              </a:ext>
            </a:extLst>
          </p:cNvPr>
          <p:cNvSpPr txBox="1"/>
          <p:nvPr/>
        </p:nvSpPr>
        <p:spPr>
          <a:xfrm>
            <a:off x="989342" y="3599896"/>
            <a:ext cx="7652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</a:rPr>
              <a:t>网络世界真真假假，什么该信什么不该信？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12E52D-D60C-45E2-BAB5-361B6B86FB54}"/>
              </a:ext>
            </a:extLst>
          </p:cNvPr>
          <p:cNvSpPr txBox="1"/>
          <p:nvPr/>
        </p:nvSpPr>
        <p:spPr>
          <a:xfrm>
            <a:off x="3879669" y="2857506"/>
            <a:ext cx="843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当真相在穿鞋的时候，谎言已经跑遍了全城</a:t>
            </a:r>
          </a:p>
        </p:txBody>
      </p:sp>
    </p:spTree>
    <p:extLst>
      <p:ext uri="{BB962C8B-B14F-4D97-AF65-F5344CB8AC3E}">
        <p14:creationId xmlns:p14="http://schemas.microsoft.com/office/powerpoint/2010/main" val="64104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6" grpId="0" animBg="1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E99A277A-DDCA-4DD9-97E4-5E14774643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" r="4303"/>
          <a:stretch>
            <a:fillRect/>
          </a:stretch>
        </p:blipFill>
        <p:spPr/>
      </p:pic>
      <p:sp>
        <p:nvSpPr>
          <p:cNvPr id="3" name="PA_库_文本框 2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9CD8D1AA-1AD6-41D9-9823-235EDB35A74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001124" y="4404495"/>
            <a:ext cx="2987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solidFill>
                  <a:srgbClr val="FFCCF9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LOREM IPSUM DOLOR</a:t>
            </a:r>
          </a:p>
        </p:txBody>
      </p:sp>
      <p:sp>
        <p:nvSpPr>
          <p:cNvPr id="5" name="Rectangle 4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E2F4394E-95E6-4E85-97CB-828F1A5C33CF}"/>
              </a:ext>
            </a:extLst>
          </p:cNvPr>
          <p:cNvSpPr/>
          <p:nvPr/>
        </p:nvSpPr>
        <p:spPr>
          <a:xfrm>
            <a:off x="2481631" y="2313206"/>
            <a:ext cx="20814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>
              <a:buSzPct val="60000"/>
            </a:pPr>
            <a:r>
              <a:rPr lang="zh-CN" altLang="en-US" sz="7200" b="1" spc="600" dirty="0">
                <a:solidFill>
                  <a:srgbClr val="FFCCF9"/>
                </a:solidFill>
                <a:latin typeface="Source Sans Pro" panose="020B0503030403020204" pitchFamily="34" charset="0"/>
                <a:ea typeface="Titillium Light" charset="0"/>
                <a:cs typeface="Titillium Light" charset="0"/>
              </a:rPr>
              <a:t>反转</a:t>
            </a:r>
            <a:endParaRPr lang="en-US" altLang="zh-CN" sz="7200" b="1" spc="600" dirty="0">
              <a:solidFill>
                <a:srgbClr val="FFCCF9"/>
              </a:solidFill>
              <a:latin typeface="Source Sans Pro" panose="020B0503030403020204" pitchFamily="34" charset="0"/>
              <a:ea typeface="Titillium Light" charset="0"/>
              <a:cs typeface="Titillium Light" charset="0"/>
            </a:endParaRPr>
          </a:p>
        </p:txBody>
      </p:sp>
      <p:grpSp>
        <p:nvGrpSpPr>
          <p:cNvPr id="6" name="Group 5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8F0FEB2E-163B-4AE4-B489-FD52BAB074BA}"/>
              </a:ext>
            </a:extLst>
          </p:cNvPr>
          <p:cNvGrpSpPr/>
          <p:nvPr/>
        </p:nvGrpSpPr>
        <p:grpSpPr>
          <a:xfrm flipH="1">
            <a:off x="5948757" y="-3991"/>
            <a:ext cx="852093" cy="4625521"/>
            <a:chOff x="7063182" y="841829"/>
            <a:chExt cx="852093" cy="462552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DEA417-B48E-4FBD-868E-BC9528AC683D}"/>
                </a:ext>
              </a:extLst>
            </p:cNvPr>
            <p:cNvCxnSpPr>
              <a:cxnSpLocks/>
            </p:cNvCxnSpPr>
            <p:nvPr/>
          </p:nvCxnSpPr>
          <p:spPr>
            <a:xfrm>
              <a:off x="7634287" y="841829"/>
              <a:ext cx="0" cy="4625521"/>
            </a:xfrm>
            <a:prstGeom prst="line">
              <a:avLst/>
            </a:prstGeom>
            <a:ln w="28575">
              <a:solidFill>
                <a:srgbClr val="FFCC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900C9CA-89C6-41D3-8931-6852401C3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3182" y="5281208"/>
              <a:ext cx="852093" cy="2059"/>
            </a:xfrm>
            <a:prstGeom prst="line">
              <a:avLst/>
            </a:prstGeom>
            <a:ln w="28575">
              <a:solidFill>
                <a:srgbClr val="FFCC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EB8205D3-B5CA-4A43-B0BC-C73FAB429971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ED64FE-C40E-4376-AFE6-948F684F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994" y="5228994"/>
            <a:ext cx="1629006" cy="162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46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0A0D2467-5DE5-4A90-B69D-65E0C5F378E7}"/>
              </a:ext>
            </a:extLst>
          </p:cNvPr>
          <p:cNvSpPr/>
          <p:nvPr/>
        </p:nvSpPr>
        <p:spPr>
          <a:xfrm>
            <a:off x="3503745" y="1476537"/>
            <a:ext cx="5551713" cy="3718477"/>
          </a:xfrm>
          <a:prstGeom prst="ellipse">
            <a:avLst/>
          </a:prstGeom>
          <a:solidFill>
            <a:srgbClr val="FFC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" name="Straight Connector 2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A70C5387-ABFB-4A39-8C2B-977F2BC39B32}"/>
              </a:ext>
            </a:extLst>
          </p:cNvPr>
          <p:cNvCxnSpPr>
            <a:cxnSpLocks/>
            <a:stCxn id="2" idx="1"/>
            <a:endCxn id="2" idx="5"/>
          </p:cNvCxnSpPr>
          <p:nvPr/>
        </p:nvCxnSpPr>
        <p:spPr>
          <a:xfrm>
            <a:off x="4316775" y="2021095"/>
            <a:ext cx="3925653" cy="26293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C3D79914-9658-4EBE-9183-BB4BDCE8EF54}"/>
              </a:ext>
            </a:extLst>
          </p:cNvPr>
          <p:cNvCxnSpPr>
            <a:cxnSpLocks/>
            <a:stCxn id="2" idx="7"/>
            <a:endCxn id="2" idx="3"/>
          </p:cNvCxnSpPr>
          <p:nvPr/>
        </p:nvCxnSpPr>
        <p:spPr>
          <a:xfrm flipH="1">
            <a:off x="4316775" y="2021095"/>
            <a:ext cx="3925653" cy="26293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1A91C0F0-9FB8-43EC-B212-8D7CEEE3F7AF}"/>
              </a:ext>
            </a:extLst>
          </p:cNvPr>
          <p:cNvSpPr txBox="1"/>
          <p:nvPr/>
        </p:nvSpPr>
        <p:spPr>
          <a:xfrm>
            <a:off x="5664048" y="2188633"/>
            <a:ext cx="1231106" cy="4015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Nexa Bold" panose="02000000000000000000" pitchFamily="50" charset="0"/>
                <a:ea typeface="Titillium" charset="0"/>
                <a:cs typeface="Titillium" charset="0"/>
              </a:rPr>
              <a:t>有时候</a:t>
            </a:r>
            <a:endParaRPr lang="en-US" sz="3200" dirty="0">
              <a:solidFill>
                <a:schemeClr val="bg1"/>
              </a:solidFill>
              <a:latin typeface="Nexa Bold" panose="02000000000000000000" pitchFamily="50" charset="0"/>
              <a:ea typeface="Titillium" charset="0"/>
              <a:cs typeface="Titillium" charset="0"/>
            </a:endParaRPr>
          </a:p>
        </p:txBody>
      </p:sp>
      <p:sp>
        <p:nvSpPr>
          <p:cNvPr id="6" name="TextBox 5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5C8A7DB4-6F4E-4B0A-8890-D8A5160E8234}"/>
              </a:ext>
            </a:extLst>
          </p:cNvPr>
          <p:cNvSpPr txBox="1"/>
          <p:nvPr/>
        </p:nvSpPr>
        <p:spPr>
          <a:xfrm>
            <a:off x="5664046" y="4109053"/>
            <a:ext cx="1231107" cy="4015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Nexa Bold" panose="02000000000000000000" pitchFamily="50" charset="0"/>
                <a:ea typeface="Titillium" charset="0"/>
                <a:cs typeface="Titillium" charset="0"/>
              </a:rPr>
              <a:t>也可以</a:t>
            </a:r>
            <a:endParaRPr lang="en-US" sz="3200" dirty="0">
              <a:solidFill>
                <a:schemeClr val="bg1"/>
              </a:solidFill>
              <a:latin typeface="Nexa Bold" panose="02000000000000000000" pitchFamily="50" charset="0"/>
              <a:ea typeface="Titillium" charset="0"/>
              <a:cs typeface="Titillium" charset="0"/>
            </a:endParaRPr>
          </a:p>
        </p:txBody>
      </p:sp>
      <p:sp>
        <p:nvSpPr>
          <p:cNvPr id="8" name="TextBox 7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17C45705-1079-486C-8571-1743C8BB2D1D}"/>
              </a:ext>
            </a:extLst>
          </p:cNvPr>
          <p:cNvSpPr txBox="1"/>
          <p:nvPr/>
        </p:nvSpPr>
        <p:spPr>
          <a:xfrm>
            <a:off x="5008163" y="3052878"/>
            <a:ext cx="2542875" cy="401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Nexa Bold" panose="02000000000000000000" pitchFamily="50" charset="0"/>
                <a:ea typeface="Titillium" charset="0"/>
                <a:cs typeface="Titillium" charset="0"/>
              </a:rPr>
              <a:t>不</a:t>
            </a:r>
            <a:r>
              <a:rPr lang="zh-CN" altLang="en-US" sz="3200" b="1" dirty="0">
                <a:solidFill>
                  <a:schemeClr val="bg1"/>
                </a:solidFill>
                <a:latin typeface="Nexa Bold" panose="02000000000000000000" pitchFamily="50" charset="0"/>
                <a:ea typeface="Titillium" charset="0"/>
                <a:cs typeface="Titillium" charset="0"/>
              </a:rPr>
              <a:t>那么</a:t>
            </a:r>
            <a:r>
              <a:rPr lang="zh-CN" altLang="en-US" sz="3200" dirty="0">
                <a:solidFill>
                  <a:schemeClr val="bg1"/>
                </a:solidFill>
                <a:latin typeface="Nexa Bold" panose="02000000000000000000" pitchFamily="50" charset="0"/>
                <a:ea typeface="Titillium" charset="0"/>
                <a:cs typeface="Titillium" charset="0"/>
              </a:rPr>
              <a:t>理智</a:t>
            </a:r>
            <a:endParaRPr lang="en-US" sz="3200" dirty="0">
              <a:solidFill>
                <a:schemeClr val="bg1"/>
              </a:solidFill>
              <a:latin typeface="Nexa Bold" panose="02000000000000000000" pitchFamily="50" charset="0"/>
              <a:ea typeface="Titillium" charset="0"/>
              <a:cs typeface="Titillium" charset="0"/>
            </a:endParaRPr>
          </a:p>
        </p:txBody>
      </p:sp>
      <p:sp>
        <p:nvSpPr>
          <p:cNvPr id="10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1680BD0B-0A54-483E-B7C8-0D36C8652D11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4978F37-ED8A-4683-BE99-D6119976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994" y="5228994"/>
            <a:ext cx="1629006" cy="162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EBB1B18-5140-4683-AA72-94D26CDC1123}"/>
              </a:ext>
            </a:extLst>
          </p:cNvPr>
          <p:cNvSpPr/>
          <p:nvPr/>
        </p:nvSpPr>
        <p:spPr>
          <a:xfrm>
            <a:off x="3006474" y="5557281"/>
            <a:ext cx="67505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让子弹飞一会儿不代表一直让子弹飞</a:t>
            </a:r>
          </a:p>
        </p:txBody>
      </p:sp>
    </p:spTree>
    <p:extLst>
      <p:ext uri="{BB962C8B-B14F-4D97-AF65-F5344CB8AC3E}">
        <p14:creationId xmlns:p14="http://schemas.microsoft.com/office/powerpoint/2010/main" val="15835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8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45AFBFDA-BCC1-4D40-A62A-7FA76CDE09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3" b="13433"/>
          <a:stretch>
            <a:fillRect/>
          </a:stretch>
        </p:blipFill>
        <p:spPr>
          <a:xfrm>
            <a:off x="4727901" y="1"/>
            <a:ext cx="6250905" cy="6857999"/>
          </a:xfrm>
        </p:spPr>
      </p:pic>
      <p:sp>
        <p:nvSpPr>
          <p:cNvPr id="3" name="Rectangle 2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E2E8BEC2-CE13-47F7-83C3-87038CC2DFC9}"/>
              </a:ext>
            </a:extLst>
          </p:cNvPr>
          <p:cNvSpPr/>
          <p:nvPr/>
        </p:nvSpPr>
        <p:spPr>
          <a:xfrm>
            <a:off x="490269" y="1158255"/>
            <a:ext cx="2993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algn="r">
              <a:buSzPct val="60000"/>
            </a:pPr>
            <a:r>
              <a:rPr lang="zh-CN" altLang="en-US" sz="7200" b="1" spc="600" dirty="0">
                <a:solidFill>
                  <a:srgbClr val="FFCCF9"/>
                </a:solidFill>
                <a:latin typeface="Source Sans Pro" panose="020B0503030403020204" pitchFamily="34" charset="0"/>
                <a:ea typeface="Titillium Light" charset="0"/>
                <a:cs typeface="Titillium Light" charset="0"/>
              </a:rPr>
              <a:t>情感</a:t>
            </a:r>
            <a:endParaRPr lang="en-US" sz="7200" b="1" dirty="0">
              <a:solidFill>
                <a:srgbClr val="FFCCF9"/>
              </a:solidFill>
              <a:latin typeface="Source Sans Pro" panose="020B0503030403020204" pitchFamily="34" charset="0"/>
              <a:ea typeface="Titillium Light" charset="0"/>
              <a:cs typeface="Titillium Light" charset="0"/>
            </a:endParaRPr>
          </a:p>
        </p:txBody>
      </p:sp>
      <p:grpSp>
        <p:nvGrpSpPr>
          <p:cNvPr id="21" name="PA_库_组合 2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1054EF1B-6E20-4F0D-A925-957D6D0BF64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708858" y="3068578"/>
            <a:ext cx="3168269" cy="3125935"/>
            <a:chOff x="3485810" y="3082942"/>
            <a:chExt cx="3168269" cy="31259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91202D-5EF0-4671-AF3E-DD6C6B392362}"/>
                </a:ext>
              </a:extLst>
            </p:cNvPr>
            <p:cNvSpPr txBox="1"/>
            <p:nvPr/>
          </p:nvSpPr>
          <p:spPr>
            <a:xfrm>
              <a:off x="3485810" y="5660714"/>
              <a:ext cx="2530314" cy="548163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FFCCF9"/>
                  </a:solidFill>
                  <a:latin typeface="Source Sans Pro" panose="020B0503030403020204" pitchFamily="34" charset="0"/>
                  <a:ea typeface="Titillium" charset="0"/>
                  <a:cs typeface="Titillium" charset="0"/>
                </a:rPr>
                <a:t>越辩越明</a:t>
              </a:r>
              <a:endParaRPr lang="en-US" sz="3200" dirty="0">
                <a:solidFill>
                  <a:srgbClr val="FFCCF9"/>
                </a:solidFill>
                <a:latin typeface="Source Sans Pro" panose="020B0503030403020204" pitchFamily="34" charset="0"/>
                <a:ea typeface="Titillium" charset="0"/>
                <a:cs typeface="Titillium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342C60-BB57-43D2-BB86-4568391A1661}"/>
                </a:ext>
              </a:extLst>
            </p:cNvPr>
            <p:cNvSpPr/>
            <p:nvPr/>
          </p:nvSpPr>
          <p:spPr>
            <a:xfrm>
              <a:off x="6016126" y="3082942"/>
              <a:ext cx="637953" cy="637953"/>
            </a:xfrm>
            <a:prstGeom prst="ellipse">
              <a:avLst/>
            </a:prstGeom>
            <a:solidFill>
              <a:srgbClr val="FFCC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rgbClr val="FFCCF9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0" name="Shape 3624">
              <a:extLst>
                <a:ext uri="{FF2B5EF4-FFF2-40B4-BE49-F238E27FC236}">
                  <a16:creationId xmlns:a16="http://schemas.microsoft.com/office/drawing/2014/main" id="{047DEB4B-740B-4B7B-9FBC-CE3235B6264D}"/>
                </a:ext>
              </a:extLst>
            </p:cNvPr>
            <p:cNvSpPr/>
            <p:nvPr/>
          </p:nvSpPr>
          <p:spPr>
            <a:xfrm>
              <a:off x="6165351" y="3232167"/>
              <a:ext cx="339502" cy="33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r"/>
              <a:endParaRPr>
                <a:solidFill>
                  <a:srgbClr val="FFCCF9"/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2" name="PA_库_组合 2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C026050F-72FB-4518-8F42-6FAC7C1196C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634248" y="3067834"/>
            <a:ext cx="3242879" cy="1856518"/>
            <a:chOff x="3411200" y="3127836"/>
            <a:chExt cx="3242879" cy="18565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4C8F62-6591-4A47-84F7-D789D328E051}"/>
                </a:ext>
              </a:extLst>
            </p:cNvPr>
            <p:cNvSpPr txBox="1"/>
            <p:nvPr/>
          </p:nvSpPr>
          <p:spPr>
            <a:xfrm>
              <a:off x="3411200" y="3127836"/>
              <a:ext cx="2530314" cy="548163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FFCCF9"/>
                  </a:solidFill>
                  <a:latin typeface="Source Sans Pro" panose="020B0503030403020204" pitchFamily="34" charset="0"/>
                  <a:ea typeface="Titillium" charset="0"/>
                  <a:cs typeface="Titillium" charset="0"/>
                </a:rPr>
                <a:t>相对事实</a:t>
              </a:r>
              <a:endParaRPr lang="en-US" sz="3200" dirty="0">
                <a:solidFill>
                  <a:srgbClr val="FFCCF9"/>
                </a:solidFill>
                <a:latin typeface="Source Sans Pro" panose="020B0503030403020204" pitchFamily="34" charset="0"/>
                <a:ea typeface="Titillium" charset="0"/>
                <a:cs typeface="Titillium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0D2262-57F4-40E0-820B-F39CCF7779D4}"/>
                </a:ext>
              </a:extLst>
            </p:cNvPr>
            <p:cNvSpPr/>
            <p:nvPr/>
          </p:nvSpPr>
          <p:spPr>
            <a:xfrm>
              <a:off x="6016126" y="4346401"/>
              <a:ext cx="637953" cy="637953"/>
            </a:xfrm>
            <a:prstGeom prst="ellipse">
              <a:avLst/>
            </a:prstGeom>
            <a:solidFill>
              <a:srgbClr val="FFCC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rgbClr val="FFCCF9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15" name="Shape 3620">
              <a:extLst>
                <a:ext uri="{FF2B5EF4-FFF2-40B4-BE49-F238E27FC236}">
                  <a16:creationId xmlns:a16="http://schemas.microsoft.com/office/drawing/2014/main" id="{94B1FF64-B8A7-42FC-8FD8-AA76373A697B}"/>
                </a:ext>
              </a:extLst>
            </p:cNvPr>
            <p:cNvSpPr/>
            <p:nvPr/>
          </p:nvSpPr>
          <p:spPr>
            <a:xfrm>
              <a:off x="6148376" y="4478651"/>
              <a:ext cx="373452" cy="37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r"/>
              <a:endParaRPr>
                <a:solidFill>
                  <a:srgbClr val="FFCCF9"/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3" name="PA_库_组合 22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06329903-AA0A-4CEB-9139-C14BD99CD36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649260" y="4325247"/>
            <a:ext cx="3234392" cy="1907372"/>
            <a:chOff x="3419687" y="4346401"/>
            <a:chExt cx="3234392" cy="190737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5E3539-6757-4B64-9A5B-36EF4577D757}"/>
                </a:ext>
              </a:extLst>
            </p:cNvPr>
            <p:cNvSpPr txBox="1"/>
            <p:nvPr/>
          </p:nvSpPr>
          <p:spPr>
            <a:xfrm>
              <a:off x="3419687" y="4346401"/>
              <a:ext cx="2530314" cy="548163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FFCCF9"/>
                  </a:solidFill>
                  <a:latin typeface="Source Sans Pro" panose="020B0503030403020204" pitchFamily="34" charset="0"/>
                  <a:ea typeface="Titillium" charset="0"/>
                  <a:cs typeface="Titillium" charset="0"/>
                </a:rPr>
                <a:t>多维观点</a:t>
              </a:r>
              <a:endParaRPr lang="en-US" sz="3200" dirty="0">
                <a:solidFill>
                  <a:srgbClr val="FFCCF9"/>
                </a:solidFill>
                <a:latin typeface="Source Sans Pro" panose="020B0503030403020204" pitchFamily="34" charset="0"/>
                <a:ea typeface="Titillium" charset="0"/>
                <a:cs typeface="Titillium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7CE1F0-56E1-4F2C-BEC5-C59D7C3E9A8D}"/>
                </a:ext>
              </a:extLst>
            </p:cNvPr>
            <p:cNvSpPr/>
            <p:nvPr/>
          </p:nvSpPr>
          <p:spPr>
            <a:xfrm>
              <a:off x="6016126" y="5615820"/>
              <a:ext cx="637953" cy="637953"/>
            </a:xfrm>
            <a:prstGeom prst="ellipse">
              <a:avLst/>
            </a:prstGeom>
            <a:solidFill>
              <a:srgbClr val="FFCC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rgbClr val="FFCCF9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0" name="Shape 3602">
              <a:extLst>
                <a:ext uri="{FF2B5EF4-FFF2-40B4-BE49-F238E27FC236}">
                  <a16:creationId xmlns:a16="http://schemas.microsoft.com/office/drawing/2014/main" id="{9C71021E-FBEE-40F5-90B0-5E3E52C169FC}"/>
                </a:ext>
              </a:extLst>
            </p:cNvPr>
            <p:cNvSpPr/>
            <p:nvPr/>
          </p:nvSpPr>
          <p:spPr>
            <a:xfrm>
              <a:off x="6199301" y="5748070"/>
              <a:ext cx="271601" cy="37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r"/>
              <a:endParaRPr>
                <a:solidFill>
                  <a:srgbClr val="FFCCF9"/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2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DFF4785D-CF7E-418A-BA32-4D70A1D04AC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785271-B2E7-4AAD-B3BE-252A08E15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1379" y="4184302"/>
            <a:ext cx="4262160" cy="239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C0825034-00C1-481F-A63B-D7E8F1133A25}"/>
              </a:ext>
            </a:extLst>
          </p:cNvPr>
          <p:cNvSpPr txBox="1"/>
          <p:nvPr/>
        </p:nvSpPr>
        <p:spPr>
          <a:xfrm>
            <a:off x="2522887" y="5330090"/>
            <a:ext cx="7049738" cy="351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 spc="200" dirty="0">
                <a:solidFill>
                  <a:srgbClr val="FFCCF9"/>
                </a:solidFill>
                <a:latin typeface="Source Sans Pro" panose="020B0503030403020204" pitchFamily="34" charset="0"/>
                <a:ea typeface="Titillium Light" charset="0"/>
                <a:cs typeface="Titillium Light" charset="0"/>
              </a:rPr>
              <a:t>看似“矛盾”的主题，我们到底想表达什么？</a:t>
            </a:r>
            <a:endParaRPr lang="en-US" sz="2800" spc="200" dirty="0">
              <a:solidFill>
                <a:srgbClr val="FFCCF9"/>
              </a:solidFill>
              <a:latin typeface="Source Sans Pro" panose="020B0503030403020204" pitchFamily="34" charset="0"/>
              <a:ea typeface="Titillium Light" charset="0"/>
              <a:cs typeface="Titillium Light" charset="0"/>
            </a:endParaRPr>
          </a:p>
        </p:txBody>
      </p:sp>
      <p:sp>
        <p:nvSpPr>
          <p:cNvPr id="5" name="PA_库_矩形 4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E61CB60-468E-43AA-A6C2-94B703F266C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369349" y="2228671"/>
            <a:ext cx="1316626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CF9"/>
              </a:solidFill>
            </a:endParaRPr>
          </a:p>
        </p:txBody>
      </p:sp>
      <p:sp>
        <p:nvSpPr>
          <p:cNvPr id="6" name="PA_库_矩形 5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6C7FF554-2865-4FBC-9B29-22705522C2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179983" y="2228671"/>
            <a:ext cx="16953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>
              <a:buSzPct val="60000"/>
            </a:pPr>
            <a:r>
              <a:rPr lang="zh-CN" altLang="en-US" sz="3600" spc="600" dirty="0">
                <a:solidFill>
                  <a:srgbClr val="1D1A49"/>
                </a:solidFill>
                <a:latin typeface="Source Sans Pro" panose="020B0503030403020204" pitchFamily="34" charset="0"/>
                <a:ea typeface="Titillium Light" charset="0"/>
                <a:cs typeface="Titillium Light" charset="0"/>
              </a:rPr>
              <a:t>理智</a:t>
            </a:r>
            <a:endParaRPr lang="en-US" sz="3600" spc="600" dirty="0">
              <a:solidFill>
                <a:srgbClr val="1D1A49"/>
              </a:solidFill>
              <a:latin typeface="Source Sans Pro" panose="020B0503030403020204" pitchFamily="34" charset="0"/>
              <a:ea typeface="Titillium Light" charset="0"/>
              <a:cs typeface="Titillium Light" charset="0"/>
            </a:endParaRPr>
          </a:p>
          <a:p>
            <a:pPr marL="274320">
              <a:buSzPct val="60000"/>
            </a:pPr>
            <a:r>
              <a:rPr lang="zh-CN" altLang="en-US" sz="3600" spc="600" dirty="0">
                <a:solidFill>
                  <a:srgbClr val="FFCCF9"/>
                </a:solidFill>
                <a:latin typeface="Source Sans Pro" panose="020B0503030403020204" pitchFamily="34" charset="0"/>
                <a:ea typeface="Titillium Light" charset="0"/>
                <a:cs typeface="Titillium Light" charset="0"/>
              </a:rPr>
              <a:t>情感</a:t>
            </a:r>
            <a:endParaRPr lang="en-US" sz="3600" spc="600" dirty="0">
              <a:solidFill>
                <a:srgbClr val="FFCCF9"/>
              </a:solidFill>
              <a:latin typeface="Source Sans Pro" panose="020B0503030403020204" pitchFamily="34" charset="0"/>
              <a:ea typeface="Titillium Light" charset="0"/>
              <a:cs typeface="Titillium Light" charset="0"/>
            </a:endParaRPr>
          </a:p>
        </p:txBody>
      </p:sp>
      <p:sp>
        <p:nvSpPr>
          <p:cNvPr id="2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9FAE6319-C1E7-4018-99BA-F6DD0B31B85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936AB4-1471-4432-B719-1A996616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994" y="5228994"/>
            <a:ext cx="1629006" cy="162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1DAFD667-6313-438A-BCA2-37F2BADB06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9" b="14529"/>
          <a:stretch>
            <a:fillRect/>
          </a:stretch>
        </p:blipFill>
        <p:spPr>
          <a:xfrm>
            <a:off x="1549924" y="973003"/>
            <a:ext cx="5613400" cy="3111500"/>
          </a:xfrm>
        </p:spPr>
      </p:pic>
    </p:spTree>
    <p:extLst>
      <p:ext uri="{BB962C8B-B14F-4D97-AF65-F5344CB8AC3E}">
        <p14:creationId xmlns:p14="http://schemas.microsoft.com/office/powerpoint/2010/main" val="416996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08044745-2E2B-4ACB-9D98-3D6AE72417A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1" b="28761"/>
          <a:stretch>
            <a:fillRect/>
          </a:stretch>
        </p:blipFill>
        <p:spPr/>
      </p:pic>
      <p:sp>
        <p:nvSpPr>
          <p:cNvPr id="7" name="PA_库_矩形 6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8BE46CD-A364-43BE-995A-9F3E9EFD8E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20124" y="2286000"/>
            <a:ext cx="5751754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A_库_文本框 7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EAA2C5F5-40F4-40E4-A9E1-81FB15897FA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35275" y="2901886"/>
            <a:ext cx="5321450" cy="450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3600" u="sng" spc="200" dirty="0">
                <a:solidFill>
                  <a:srgbClr val="1D1A49"/>
                </a:solidFill>
                <a:latin typeface="Source Sans Pro" panose="020B0503030403020204" pitchFamily="34" charset="0"/>
                <a:ea typeface="Titillium Light" charset="0"/>
                <a:cs typeface="Titillium Light" charset="0"/>
              </a:rPr>
              <a:t>找到属于你自己的平衡点</a:t>
            </a:r>
            <a:endParaRPr lang="en-US" sz="3600" u="sng" spc="200" dirty="0">
              <a:solidFill>
                <a:srgbClr val="1D1A49"/>
              </a:solidFill>
              <a:latin typeface="Source Sans Pro" panose="020B0503030403020204" pitchFamily="34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PA_库_文本框 9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07A9F18F-DBB9-42F9-B347-ABB0BCFF6B4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435275" y="3441019"/>
            <a:ext cx="5321450" cy="66095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i="1" dirty="0">
                <a:solidFill>
                  <a:schemeClr val="tx1">
                    <a:alpha val="60000"/>
                  </a:schemeClr>
                </a:solidFill>
                <a:latin typeface="Source Sans Pro" panose="020B0503030403020204" pitchFamily="34" charset="0"/>
                <a:ea typeface="Titillium Light" charset="0"/>
                <a:cs typeface="Titillium Light" charset="0"/>
              </a:rPr>
              <a:t>F</a:t>
            </a:r>
            <a:r>
              <a:rPr lang="en-US" altLang="zh-CN" sz="3200" i="1" dirty="0">
                <a:solidFill>
                  <a:schemeClr val="tx1">
                    <a:alpha val="60000"/>
                  </a:schemeClr>
                </a:solidFill>
                <a:latin typeface="Source Sans Pro" panose="020B0503030403020204" pitchFamily="34" charset="0"/>
                <a:ea typeface="Titillium Light" charset="0"/>
                <a:cs typeface="Titillium Light" charset="0"/>
              </a:rPr>
              <a:t>ind your own balance</a:t>
            </a:r>
            <a:r>
              <a:rPr lang="en-US" sz="3200" i="1" dirty="0">
                <a:solidFill>
                  <a:schemeClr val="tx1">
                    <a:alpha val="60000"/>
                  </a:schemeClr>
                </a:solidFill>
                <a:latin typeface="Source Sans Pro" panose="020B0503030403020204" pitchFamily="34" charset="0"/>
                <a:ea typeface="Titillium Light" charset="0"/>
                <a:cs typeface="Titillium Light" charset="0"/>
              </a:rPr>
              <a:t>.</a:t>
            </a:r>
          </a:p>
        </p:txBody>
      </p:sp>
      <p:sp>
        <p:nvSpPr>
          <p:cNvPr id="2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BAA76EC0-61EE-4C75-99ED-8F119025214C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BF38E-F5BE-4872-841A-3B653B16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994" y="5228994"/>
            <a:ext cx="1629006" cy="162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1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1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pic>
        <p:nvPicPr>
          <p:cNvPr id="12" name="图片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71325129-2335-4C4F-9FF1-CAD376E66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42805"/>
            <a:ext cx="6858000" cy="12192000"/>
          </a:xfrm>
          <a:prstGeom prst="rect">
            <a:avLst/>
          </a:prstGeom>
        </p:spPr>
      </p:pic>
      <p:sp>
        <p:nvSpPr>
          <p:cNvPr id="14" name="PA_库_文本框 13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6DA9B3C-5300-4591-9C29-53F0594A786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259601">
            <a:off x="4545310" y="4349441"/>
            <a:ext cx="1415772" cy="19290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dirty="0">
                <a:solidFill>
                  <a:srgbClr val="FFCCF9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The future is coming and The future is coming</a:t>
            </a:r>
            <a:endParaRPr lang="zh-CN" altLang="en-US" sz="2000" dirty="0">
              <a:solidFill>
                <a:srgbClr val="FFCCF9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  <a:p>
            <a:endParaRPr lang="zh-CN" altLang="en-US" sz="2000" dirty="0">
              <a:solidFill>
                <a:srgbClr val="FFCCF9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7" name="PA_库_组合 6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3172AF6B-FEEF-4830-BBB3-7926A1AD98A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173192">
            <a:off x="2096395" y="2251293"/>
            <a:ext cx="8801948" cy="4363655"/>
            <a:chOff x="5187594" y="1524884"/>
            <a:chExt cx="1815918" cy="321389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55FE49-D223-4325-B7CA-71978CB0B19B}"/>
                </a:ext>
              </a:extLst>
            </p:cNvPr>
            <p:cNvSpPr txBox="1"/>
            <p:nvPr/>
          </p:nvSpPr>
          <p:spPr>
            <a:xfrm rot="259601">
              <a:off x="5188486" y="1542564"/>
              <a:ext cx="1815026" cy="319621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THANKS</a:t>
              </a:r>
              <a:endParaRPr lang="zh-CN" altLang="en-US" sz="138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49A44AC-F3C5-45CB-9D5F-FFB037CD7A6F}"/>
                </a:ext>
              </a:extLst>
            </p:cNvPr>
            <p:cNvSpPr txBox="1"/>
            <p:nvPr/>
          </p:nvSpPr>
          <p:spPr>
            <a:xfrm rot="259601">
              <a:off x="5187594" y="1524884"/>
              <a:ext cx="1815026" cy="319621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3800" dirty="0">
                  <a:solidFill>
                    <a:srgbClr val="FFCCF9"/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THANKS</a:t>
              </a:r>
              <a:endParaRPr lang="zh-CN" altLang="en-US" sz="13800" dirty="0">
                <a:solidFill>
                  <a:srgbClr val="FFCCF9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sp>
        <p:nvSpPr>
          <p:cNvPr id="2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916DF460-47D9-4F1F-AEB4-C753E3DB0BF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65719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sp>
        <p:nvSpPr>
          <p:cNvPr id="2" name="矩形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48EFA244-9143-4B04-8032-7AA161450F31}"/>
              </a:ext>
            </a:extLst>
          </p:cNvPr>
          <p:cNvSpPr/>
          <p:nvPr/>
        </p:nvSpPr>
        <p:spPr>
          <a:xfrm>
            <a:off x="-1" y="-16482"/>
            <a:ext cx="12192000" cy="6858000"/>
          </a:xfrm>
          <a:prstGeom prst="rect">
            <a:avLst/>
          </a:prstGeom>
          <a:solidFill>
            <a:srgbClr val="1D1A4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1CAEDF3A-6A18-4617-AD7B-FE6252389F45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F1ED5E5-25BD-4FC1-BEFA-7759C8AC4671}"/>
              </a:ext>
            </a:extLst>
          </p:cNvPr>
          <p:cNvGrpSpPr/>
          <p:nvPr/>
        </p:nvGrpSpPr>
        <p:grpSpPr>
          <a:xfrm>
            <a:off x="1664367" y="1685042"/>
            <a:ext cx="2192005" cy="2167321"/>
            <a:chOff x="1664367" y="1685042"/>
            <a:chExt cx="2192005" cy="2167321"/>
          </a:xfrm>
        </p:grpSpPr>
        <p:sp>
          <p:nvSpPr>
            <p:cNvPr id="5" name="Oval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  <a:extLst>
                <a:ext uri="{FF2B5EF4-FFF2-40B4-BE49-F238E27FC236}">
                  <a16:creationId xmlns:a16="http://schemas.microsoft.com/office/drawing/2014/main" id="{941C7C87-B4D1-4932-ACB2-D0420415F2F0}"/>
                </a:ext>
              </a:extLst>
            </p:cNvPr>
            <p:cNvSpPr/>
            <p:nvPr/>
          </p:nvSpPr>
          <p:spPr>
            <a:xfrm>
              <a:off x="1664367" y="1685042"/>
              <a:ext cx="2192005" cy="2167321"/>
            </a:xfrm>
            <a:prstGeom prst="ellipse">
              <a:avLst/>
            </a:prstGeom>
            <a:solidFill>
              <a:srgbClr val="F7F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6DC6F22-2FE9-4C6E-AA47-CFFC8FF42F57}"/>
                </a:ext>
              </a:extLst>
            </p:cNvPr>
            <p:cNvSpPr txBox="1"/>
            <p:nvPr/>
          </p:nvSpPr>
          <p:spPr>
            <a:xfrm>
              <a:off x="2137892" y="2470458"/>
              <a:ext cx="14166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目录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53C92D5-FBB4-4387-9A67-9A01BE914B57}"/>
              </a:ext>
            </a:extLst>
          </p:cNvPr>
          <p:cNvGrpSpPr/>
          <p:nvPr/>
        </p:nvGrpSpPr>
        <p:grpSpPr>
          <a:xfrm>
            <a:off x="4329446" y="658783"/>
            <a:ext cx="4981977" cy="1004557"/>
            <a:chOff x="4329447" y="472913"/>
            <a:chExt cx="4981977" cy="1004557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99AAAC39-C939-4AA1-B1F6-C8F3AC0D6958}"/>
                </a:ext>
              </a:extLst>
            </p:cNvPr>
            <p:cNvGrpSpPr/>
            <p:nvPr/>
          </p:nvGrpSpPr>
          <p:grpSpPr>
            <a:xfrm>
              <a:off x="4329447" y="472913"/>
              <a:ext cx="1015286" cy="1004557"/>
              <a:chOff x="4329447" y="472913"/>
              <a:chExt cx="1015286" cy="1004557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29623D1-CA0C-45E4-8256-4FEA79E5961B}"/>
                  </a:ext>
                </a:extLst>
              </p:cNvPr>
              <p:cNvSpPr/>
              <p:nvPr/>
            </p:nvSpPr>
            <p:spPr>
              <a:xfrm>
                <a:off x="4329447" y="472913"/>
                <a:ext cx="1015286" cy="100455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E7A3637-553B-4E62-8FD8-D08EC7ACB200}"/>
                  </a:ext>
                </a:extLst>
              </p:cNvPr>
              <p:cNvSpPr txBox="1"/>
              <p:nvPr/>
            </p:nvSpPr>
            <p:spPr>
              <a:xfrm>
                <a:off x="4681469" y="621248"/>
                <a:ext cx="579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+mj-ea"/>
                    <a:ea typeface="+mj-ea"/>
                  </a:rPr>
                  <a:t>1</a:t>
                </a:r>
                <a:endParaRPr lang="zh-CN" altLang="en-US" sz="40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0940EBA-118E-4089-BC54-908C63119601}"/>
                </a:ext>
              </a:extLst>
            </p:cNvPr>
            <p:cNvSpPr txBox="1"/>
            <p:nvPr/>
          </p:nvSpPr>
          <p:spPr>
            <a:xfrm>
              <a:off x="5756855" y="621248"/>
              <a:ext cx="3554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</a:rPr>
                <a:t>案例介绍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8AB007A-9E8A-46D0-A629-95B5692BD804}"/>
              </a:ext>
            </a:extLst>
          </p:cNvPr>
          <p:cNvGrpSpPr/>
          <p:nvPr/>
        </p:nvGrpSpPr>
        <p:grpSpPr>
          <a:xfrm>
            <a:off x="4329447" y="2322122"/>
            <a:ext cx="4981976" cy="1004557"/>
            <a:chOff x="4329447" y="2322122"/>
            <a:chExt cx="4981976" cy="1004557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5F1A47D-C190-48EF-990D-D7CF95327087}"/>
                </a:ext>
              </a:extLst>
            </p:cNvPr>
            <p:cNvSpPr/>
            <p:nvPr/>
          </p:nvSpPr>
          <p:spPr>
            <a:xfrm>
              <a:off x="4329447" y="2322122"/>
              <a:ext cx="1015286" cy="100455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4000" dirty="0">
                  <a:solidFill>
                    <a:schemeClr val="tx1"/>
                  </a:solidFill>
                  <a:latin typeface="+mj-ea"/>
                  <a:ea typeface="+mj-ea"/>
                </a:rPr>
                <a:t> 2</a:t>
              </a:r>
              <a:endParaRPr lang="zh-CN" altLang="en-US" sz="4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38C0468-22DB-440A-8F0D-2037C140CEF8}"/>
                </a:ext>
              </a:extLst>
            </p:cNvPr>
            <p:cNvSpPr txBox="1"/>
            <p:nvPr/>
          </p:nvSpPr>
          <p:spPr>
            <a:xfrm>
              <a:off x="5756854" y="2414758"/>
              <a:ext cx="3554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</a:rPr>
                <a:t>原因分析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F6F36C7-3187-4FBD-BF96-4AE229B66880}"/>
              </a:ext>
            </a:extLst>
          </p:cNvPr>
          <p:cNvGrpSpPr/>
          <p:nvPr/>
        </p:nvGrpSpPr>
        <p:grpSpPr>
          <a:xfrm>
            <a:off x="4329447" y="4059933"/>
            <a:ext cx="5134377" cy="1004557"/>
            <a:chOff x="4329447" y="4059933"/>
            <a:chExt cx="5134377" cy="1004557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A33AD2C-C12E-4007-B2D0-B8FD774811BB}"/>
                </a:ext>
              </a:extLst>
            </p:cNvPr>
            <p:cNvSpPr/>
            <p:nvPr/>
          </p:nvSpPr>
          <p:spPr>
            <a:xfrm>
              <a:off x="4329447" y="4059933"/>
              <a:ext cx="1015286" cy="10045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4000" dirty="0">
                  <a:solidFill>
                    <a:schemeClr val="tx1"/>
                  </a:solidFill>
                  <a:latin typeface="+mj-ea"/>
                  <a:ea typeface="+mj-ea"/>
                </a:rPr>
                <a:t> 3</a:t>
              </a:r>
              <a:endParaRPr lang="zh-CN" altLang="en-US" sz="4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DD40CBA-4055-4ED8-A4E1-411FFF5B4548}"/>
                </a:ext>
              </a:extLst>
            </p:cNvPr>
            <p:cNvSpPr txBox="1"/>
            <p:nvPr/>
          </p:nvSpPr>
          <p:spPr>
            <a:xfrm>
              <a:off x="5909255" y="4208268"/>
              <a:ext cx="3554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1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pic>
        <p:nvPicPr>
          <p:cNvPr id="12" name="图片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71325129-2335-4C4F-9FF1-CAD376E66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" name="PA_库_组合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A517A335-BC65-4CB1-B411-DFA0BCFB9DE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73192">
            <a:off x="2982580" y="1809907"/>
            <a:ext cx="6557199" cy="5201424"/>
            <a:chOff x="5188486" y="1225206"/>
            <a:chExt cx="2318070" cy="383093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49D2357-4D71-4979-BDFF-CFD5C8A46685}"/>
                </a:ext>
              </a:extLst>
            </p:cNvPr>
            <p:cNvSpPr txBox="1"/>
            <p:nvPr/>
          </p:nvSpPr>
          <p:spPr>
            <a:xfrm rot="259601">
              <a:off x="5188486" y="1225206"/>
              <a:ext cx="1815026" cy="38309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瘦金书" panose="03000509000000000000" pitchFamily="65" charset="-122"/>
                  <a:ea typeface="迷你简瘦金书" panose="03000509000000000000" pitchFamily="65" charset="-122"/>
                  <a:cs typeface="+mn-cs"/>
                </a:rPr>
                <a:t>ONE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瘦金书" panose="03000509000000000000" pitchFamily="65" charset="-122"/>
                <a:ea typeface="迷你简瘦金书" panose="03000509000000000000" pitchFamily="65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7D35CDE-986D-473B-948E-0FBF24B135C3}"/>
                </a:ext>
              </a:extLst>
            </p:cNvPr>
            <p:cNvSpPr txBox="1"/>
            <p:nvPr/>
          </p:nvSpPr>
          <p:spPr>
            <a:xfrm rot="259601">
              <a:off x="5224742" y="1264268"/>
              <a:ext cx="2281814" cy="194946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CF9"/>
                  </a:solidFill>
                  <a:effectLst/>
                  <a:uLnTx/>
                  <a:uFillTx/>
                  <a:latin typeface="迷你简瘦金书" panose="03000509000000000000" pitchFamily="65" charset="-122"/>
                  <a:ea typeface="迷你简瘦金书" panose="03000509000000000000" pitchFamily="65" charset="-122"/>
                  <a:cs typeface="+mn-cs"/>
                </a:rPr>
                <a:t>ONE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迷你简瘦金书" panose="03000509000000000000" pitchFamily="65" charset="-122"/>
                <a:ea typeface="迷你简瘦金书" panose="03000509000000000000" pitchFamily="65" charset="-122"/>
                <a:cs typeface="+mn-cs"/>
              </a:endParaRPr>
            </a:p>
          </p:txBody>
        </p:sp>
      </p:grpSp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0D17F211-D964-40F1-8E1D-2C0B1B45404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95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pic>
        <p:nvPicPr>
          <p:cNvPr id="12" name="图片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71325129-2335-4C4F-9FF1-CAD376E66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832" y="-2849563"/>
            <a:ext cx="6858000" cy="12192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E0FB710-0E4C-4763-97F4-BEF0A55CD5C6}"/>
              </a:ext>
            </a:extLst>
          </p:cNvPr>
          <p:cNvSpPr/>
          <p:nvPr/>
        </p:nvSpPr>
        <p:spPr>
          <a:xfrm>
            <a:off x="4657010" y="241826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事件一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8C4556-7558-498E-8139-7332AB233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19" y="2033762"/>
            <a:ext cx="9104762" cy="2790476"/>
          </a:xfrm>
          <a:prstGeom prst="rect">
            <a:avLst/>
          </a:prstGeom>
        </p:spPr>
      </p:pic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57BA6C2E-B8C7-4A74-869B-682C24B26C3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DA1305-824E-47DA-87FA-B7C22D6D70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04" y="345795"/>
            <a:ext cx="9057143" cy="5923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CB4590-0402-4AF1-9391-E592DACF81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55" y="1165156"/>
            <a:ext cx="8838095" cy="4390476"/>
          </a:xfrm>
          <a:prstGeom prst="rect">
            <a:avLst/>
          </a:prstGeom>
        </p:spPr>
      </p:pic>
      <p:pic>
        <p:nvPicPr>
          <p:cNvPr id="11" name="白岩松谈鲍">
            <a:hlinkClick r:id="" action="ppaction://media"/>
            <a:extLst>
              <a:ext uri="{FF2B5EF4-FFF2-40B4-BE49-F238E27FC236}">
                <a16:creationId xmlns:a16="http://schemas.microsoft.com/office/drawing/2014/main" id="{D12FEAA0-7BF1-4E6F-886C-207BB47DC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64875" y="123299"/>
            <a:ext cx="36576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pic>
        <p:nvPicPr>
          <p:cNvPr id="12" name="图片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71325129-2335-4C4F-9FF1-CAD376E66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832" y="-2667001"/>
            <a:ext cx="6858000" cy="12192000"/>
          </a:xfrm>
          <a:prstGeom prst="rect">
            <a:avLst/>
          </a:prstGeom>
        </p:spPr>
      </p:pic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57BA6C2E-B8C7-4A74-869B-682C24B26C3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404349-4D41-42E5-8C9C-33995A13EB9C}"/>
              </a:ext>
            </a:extLst>
          </p:cNvPr>
          <p:cNvSpPr/>
          <p:nvPr/>
        </p:nvSpPr>
        <p:spPr>
          <a:xfrm>
            <a:off x="4191837" y="220985"/>
            <a:ext cx="32291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事件二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3428A7-11DD-4956-BC4F-5A7F16F0E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70" y="389582"/>
            <a:ext cx="9281660" cy="60788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66C03C-9A81-4BC1-8425-F195A3121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9" y="2044903"/>
            <a:ext cx="8136433" cy="27149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309A33-9DE0-4417-B349-17DA6BC64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06" y="726434"/>
            <a:ext cx="7239618" cy="571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0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pic>
        <p:nvPicPr>
          <p:cNvPr id="12" name="图片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71325129-2335-4C4F-9FF1-CAD376E66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2832" y="-2667001"/>
            <a:ext cx="6858000" cy="12192000"/>
          </a:xfrm>
          <a:prstGeom prst="rect">
            <a:avLst/>
          </a:prstGeom>
        </p:spPr>
      </p:pic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57BA6C2E-B8C7-4A74-869B-682C24B26C3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63DC93-E96C-4B49-A739-78CD52DA8025}"/>
              </a:ext>
            </a:extLst>
          </p:cNvPr>
          <p:cNvSpPr/>
          <p:nvPr/>
        </p:nvSpPr>
        <p:spPr>
          <a:xfrm>
            <a:off x="2252126" y="640137"/>
            <a:ext cx="71096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简单分析下两个事件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E10D9B-210B-4FEA-9AC7-2B493CF05FFE}"/>
              </a:ext>
            </a:extLst>
          </p:cNvPr>
          <p:cNvSpPr txBox="1"/>
          <p:nvPr/>
        </p:nvSpPr>
        <p:spPr>
          <a:xfrm>
            <a:off x="854311" y="2295936"/>
            <a:ext cx="95257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均是先由大众看来弱势的一方所发起的网络控诉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CN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事件本身能够引起网络群众的激愤，同情，但发布者有所隐瞒和欺骗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CN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3.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事件的转折，让人感到揪心和难过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007956-99A1-41C1-8978-A7ECCACB1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46" y="3836271"/>
            <a:ext cx="2747916" cy="27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pic>
        <p:nvPicPr>
          <p:cNvPr id="12" name="图片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71325129-2335-4C4F-9FF1-CAD376E66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" name="PA_库_组合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A517A335-BC65-4CB1-B411-DFA0BCFB9DE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73192">
            <a:off x="2877933" y="2024912"/>
            <a:ext cx="7857761" cy="2991536"/>
            <a:chOff x="5160776" y="2165938"/>
            <a:chExt cx="2626912" cy="200784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49D2357-4D71-4979-BDFF-CFD5C8A46685}"/>
                </a:ext>
              </a:extLst>
            </p:cNvPr>
            <p:cNvSpPr txBox="1"/>
            <p:nvPr/>
          </p:nvSpPr>
          <p:spPr>
            <a:xfrm rot="259601">
              <a:off x="5188486" y="2165938"/>
              <a:ext cx="1815026" cy="194946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瘦金书" panose="03000509000000000000" pitchFamily="65" charset="-122"/>
                  <a:ea typeface="迷你简瘦金书" panose="03000509000000000000" pitchFamily="65" charset="-122"/>
                  <a:cs typeface="+mn-cs"/>
                </a:rPr>
                <a:t>TWO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瘦金书" panose="03000509000000000000" pitchFamily="65" charset="-122"/>
                <a:ea typeface="迷你简瘦金书" panose="03000509000000000000" pitchFamily="65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7D35CDE-986D-473B-948E-0FBF24B135C3}"/>
                </a:ext>
              </a:extLst>
            </p:cNvPr>
            <p:cNvSpPr txBox="1"/>
            <p:nvPr/>
          </p:nvSpPr>
          <p:spPr>
            <a:xfrm rot="259601">
              <a:off x="5160776" y="2224319"/>
              <a:ext cx="2626912" cy="194946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CF9"/>
                  </a:solidFill>
                  <a:effectLst/>
                  <a:uLnTx/>
                  <a:uFillTx/>
                  <a:latin typeface="迷你简瘦金书" panose="03000509000000000000" pitchFamily="65" charset="-122"/>
                  <a:ea typeface="迷你简瘦金书" panose="03000509000000000000" pitchFamily="65" charset="-122"/>
                  <a:cs typeface="+mn-cs"/>
                </a:rPr>
                <a:t>TWO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迷你简瘦金书" panose="03000509000000000000" pitchFamily="65" charset="-122"/>
                <a:ea typeface="迷你简瘦金书" panose="03000509000000000000" pitchFamily="65" charset="-122"/>
                <a:cs typeface="+mn-cs"/>
              </a:endParaRPr>
            </a:p>
          </p:txBody>
        </p:sp>
      </p:grpSp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0D17F211-D964-40F1-8E1D-2C0B1B45404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99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623A39D1-48BE-4D05-A590-EC9ED5344654}"/>
              </a:ext>
            </a:extLst>
          </p:cNvPr>
          <p:cNvSpPr txBox="1">
            <a:spLocks/>
          </p:cNvSpPr>
          <p:nvPr/>
        </p:nvSpPr>
        <p:spPr>
          <a:xfrm>
            <a:off x="3392284" y="1069617"/>
            <a:ext cx="5845313" cy="562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为什么急于下结论？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srgbClr val="FFCCF9"/>
              </a:solidFill>
              <a:effectLst/>
              <a:uLnTx/>
              <a:uFillTx/>
              <a:latin typeface="Source Sans Pro" panose="020B0503030403020204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7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64E0F152-B4F1-4E15-BFEB-593F891B125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PA_库_文本框 7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4B01CF54-26DF-4A2F-B9C0-CC989A7FB7E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36370" y="3073981"/>
            <a:ext cx="890440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2020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年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4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月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9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　　有媒体以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《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涉嫌性侵未成年女儿三年，揭开这位总裁父亲的“画皮”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》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为题发表文章，报道鲍某某涉嫌性侵未成年“养女”韩某某（文内化名为李星星）三年，在网络上引起巨大反响。</a:t>
            </a:r>
          </a:p>
        </p:txBody>
      </p:sp>
      <p:sp>
        <p:nvSpPr>
          <p:cNvPr id="30" name="PA_库_文本框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3C4E0CB9-50D1-41DE-A0A7-529002311E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96165" y="2331362"/>
            <a:ext cx="2395370" cy="3018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Titillium Light" charset="0"/>
              <a:cs typeface="Titillium Light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ABCB71C-4B10-45A6-82D9-C5577C6ABB6F}"/>
              </a:ext>
            </a:extLst>
          </p:cNvPr>
          <p:cNvSpPr txBox="1"/>
          <p:nvPr/>
        </p:nvSpPr>
        <p:spPr>
          <a:xfrm>
            <a:off x="1636370" y="1834747"/>
            <a:ext cx="445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1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、媒体不负责任片面宣传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987B17A-26A7-476F-9B58-78740A52066D}"/>
              </a:ext>
            </a:extLst>
          </p:cNvPr>
          <p:cNvSpPr txBox="1"/>
          <p:nvPr/>
        </p:nvSpPr>
        <p:spPr>
          <a:xfrm>
            <a:off x="1636370" y="2139586"/>
            <a:ext cx="8023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300" dirty="0">
                <a:solidFill>
                  <a:srgbClr val="FFCCF9"/>
                </a:solidFill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2</a:t>
            </a:r>
            <a:r>
              <a:rPr lang="zh-CN" altLang="en-US" sz="2400" spc="300" dirty="0">
                <a:solidFill>
                  <a:srgbClr val="FFCCF9"/>
                </a:solidFill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、互联网使说话的人对自己说的话付很少责任。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78D73B-F004-4ED3-8AA9-2E3A99CD7F5A}"/>
              </a:ext>
            </a:extLst>
          </p:cNvPr>
          <p:cNvSpPr txBox="1"/>
          <p:nvPr/>
        </p:nvSpPr>
        <p:spPr>
          <a:xfrm>
            <a:off x="1514148" y="1781746"/>
            <a:ext cx="8268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3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、人们没有耐心一直关注这个新闻，会根据人物角色根据经验刻板判断事情的结果。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srgbClr val="FFCCF9"/>
              </a:solidFill>
              <a:effectLst/>
              <a:uLnTx/>
              <a:uFillTx/>
              <a:latin typeface="Source Sans Pro" panose="020B0503030403020204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7C425A-F981-495B-B881-5361DC9A9543}"/>
              </a:ext>
            </a:extLst>
          </p:cNvPr>
          <p:cNvSpPr txBox="1"/>
          <p:nvPr/>
        </p:nvSpPr>
        <p:spPr>
          <a:xfrm>
            <a:off x="1469723" y="1831001"/>
            <a:ext cx="776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rgbClr val="FFCCF9"/>
                </a:solidFill>
                <a:latin typeface="Source Sans Pro" panose="020B0503030403020204" pitchFamily="34" charset="0"/>
              </a:rPr>
              <a:t>4</a:t>
            </a:r>
            <a:r>
              <a:rPr lang="zh-CN" altLang="en-US" sz="2400" spc="300" dirty="0">
                <a:solidFill>
                  <a:srgbClr val="FFCCF9"/>
                </a:solidFill>
                <a:latin typeface="Source Sans Pro" panose="020B0503030403020204" pitchFamily="34" charset="0"/>
              </a:rPr>
              <a:t>、人们会盲目跟风，人云亦云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EC4171-2B11-4AD2-99CC-E4DFDF995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778" y="5229225"/>
            <a:ext cx="1628775" cy="1628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FC874F-CAD6-47B4-83C0-7CCAA3F80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94" y="2803640"/>
            <a:ext cx="4974572" cy="2984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3E5092-8340-4E7B-A7EF-90FBA54A6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71" y="3170247"/>
            <a:ext cx="4526113" cy="3319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A2317-272B-4ED9-BAC9-00C8FBE4F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10" y="279041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1" grpId="0"/>
      <p:bldP spid="31" grpId="1"/>
      <p:bldP spid="33" grpId="0"/>
      <p:bldP spid="33" grpId="1"/>
      <p:bldP spid="35" grpId="0"/>
      <p:bldP spid="35" grpId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pic>
        <p:nvPicPr>
          <p:cNvPr id="12" name="图片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71325129-2335-4C4F-9FF1-CAD376E66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459115"/>
            <a:ext cx="6858000" cy="12192000"/>
          </a:xfrm>
          <a:prstGeom prst="rect">
            <a:avLst/>
          </a:prstGeom>
        </p:spPr>
      </p:pic>
      <p:grpSp>
        <p:nvGrpSpPr>
          <p:cNvPr id="2" name="PA_库_组合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A517A335-BC65-4CB1-B411-DFA0BCFB9DE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73192">
            <a:off x="2828556" y="1045798"/>
            <a:ext cx="8161932" cy="5320447"/>
            <a:chOff x="4848249" y="2039335"/>
            <a:chExt cx="2258930" cy="383347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49D2357-4D71-4979-BDFF-CFD5C8A46685}"/>
                </a:ext>
              </a:extLst>
            </p:cNvPr>
            <p:cNvSpPr txBox="1"/>
            <p:nvPr/>
          </p:nvSpPr>
          <p:spPr>
            <a:xfrm rot="259601">
              <a:off x="4871854" y="2039335"/>
              <a:ext cx="2105110" cy="374771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6600" dirty="0">
                  <a:solidFill>
                    <a:schemeClr val="bg1"/>
                  </a:solidFill>
                  <a:latin typeface="迷你简瘦金书" panose="03000509000000000000" pitchFamily="65" charset="-122"/>
                  <a:ea typeface="迷你简瘦金书" panose="03000509000000000000" pitchFamily="65" charset="-122"/>
                </a:rPr>
                <a:t>THREE  </a:t>
              </a:r>
            </a:p>
            <a:p>
              <a:r>
                <a:rPr lang="en-US" altLang="zh-CN" sz="16600" dirty="0">
                  <a:solidFill>
                    <a:schemeClr val="bg1"/>
                  </a:solidFill>
                  <a:latin typeface="迷你简瘦金书" panose="03000509000000000000" pitchFamily="65" charset="-122"/>
                  <a:ea typeface="迷你简瘦金书" panose="03000509000000000000" pitchFamily="65" charset="-122"/>
                </a:rPr>
                <a:t>  </a:t>
              </a:r>
              <a:r>
                <a:rPr lang="zh-CN" altLang="en-US" sz="16600" dirty="0">
                  <a:solidFill>
                    <a:schemeClr val="bg1"/>
                  </a:solidFill>
                  <a:latin typeface="迷你简瘦金书" panose="03000509000000000000" pitchFamily="65" charset="-122"/>
                  <a:ea typeface="迷你简瘦金书" panose="03000509000000000000" pitchFamily="65" charset="-122"/>
                </a:rPr>
                <a:t>总结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7D35CDE-986D-473B-948E-0FBF24B135C3}"/>
                </a:ext>
              </a:extLst>
            </p:cNvPr>
            <p:cNvSpPr txBox="1"/>
            <p:nvPr/>
          </p:nvSpPr>
          <p:spPr>
            <a:xfrm rot="259601">
              <a:off x="4848249" y="2125094"/>
              <a:ext cx="2258930" cy="374771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6600" dirty="0">
                  <a:solidFill>
                    <a:srgbClr val="FFCCF9"/>
                  </a:solidFill>
                  <a:latin typeface="迷你简瘦金书" panose="03000509000000000000" pitchFamily="65" charset="-122"/>
                  <a:ea typeface="迷你简瘦金书" panose="03000509000000000000" pitchFamily="65" charset="-122"/>
                </a:rPr>
                <a:t>THREE</a:t>
              </a:r>
            </a:p>
            <a:p>
              <a:r>
                <a:rPr lang="en-US" altLang="zh-CN" sz="16600" dirty="0">
                  <a:solidFill>
                    <a:srgbClr val="FFCCF9"/>
                  </a:solidFill>
                  <a:latin typeface="迷你简瘦金书" panose="03000509000000000000" pitchFamily="65" charset="-122"/>
                  <a:ea typeface="迷你简瘦金书" panose="03000509000000000000" pitchFamily="65" charset="-122"/>
                </a:rPr>
                <a:t>  </a:t>
              </a:r>
              <a:r>
                <a:rPr lang="zh-CN" altLang="en-US" sz="16600" dirty="0">
                  <a:solidFill>
                    <a:srgbClr val="FFCCF9"/>
                  </a:solidFill>
                  <a:latin typeface="迷你简瘦金书" panose="03000509000000000000" pitchFamily="65" charset="-122"/>
                  <a:ea typeface="迷你简瘦金书" panose="03000509000000000000" pitchFamily="65" charset="-122"/>
                </a:rPr>
                <a:t>总结</a:t>
              </a:r>
            </a:p>
          </p:txBody>
        </p:sp>
      </p:grpSp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12AD16C2-86A0-4844-B537-6E81FA8CB641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F56161-84DA-4A07-988E-0DBB836DF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995" y="5228994"/>
            <a:ext cx="1629006" cy="162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96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4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_7b1dac89e7d195523061f1c0316ecb71>
</e7d195523061f1c0>
</file>

<file path=customXml/itemProps1.xml><?xml version="1.0" encoding="utf-8"?>
<ds:datastoreItem xmlns:ds="http://schemas.openxmlformats.org/officeDocument/2006/customXml" ds:itemID="{562E363B-7011-458B-B613-A44E048D945E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371</Words>
  <Application>Microsoft Office PowerPoint</Application>
  <PresentationFormat>宽屏</PresentationFormat>
  <Paragraphs>95</Paragraphs>
  <Slides>18</Slides>
  <Notes>18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Nexa Bold</vt:lpstr>
      <vt:lpstr>Titillium</vt:lpstr>
      <vt:lpstr>等线</vt:lpstr>
      <vt:lpstr>等线 Light</vt:lpstr>
      <vt:lpstr>华文中宋</vt:lpstr>
      <vt:lpstr>迷你简瘦金书</vt:lpstr>
      <vt:lpstr>造字工房朗宋（非商用）常规体</vt:lpstr>
      <vt:lpstr>造字工房尚雅（非商用）常规体</vt:lpstr>
      <vt:lpstr>Arial</vt:lpstr>
      <vt:lpstr>Gill Sans MT</vt:lpstr>
      <vt:lpstr>Source Sans Pro</vt:lpstr>
      <vt:lpstr>Source Sans Pro Light</vt:lpstr>
      <vt:lpstr>自定义设计方案</vt:lpstr>
      <vt:lpstr>包裹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14视频</dc:title>
  <dc:creator>©PPTSTORE</dc:creator>
  <dc:description>©PPTSTORE 版权所有</dc:description>
  <cp:lastModifiedBy>余 舸川</cp:lastModifiedBy>
  <cp:revision>67</cp:revision>
  <dcterms:created xsi:type="dcterms:W3CDTF">2018-10-13T09:27:28Z</dcterms:created>
  <dcterms:modified xsi:type="dcterms:W3CDTF">2020-10-25T08:22:16Z</dcterms:modified>
</cp:coreProperties>
</file>